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250" d="100"/>
          <a:sy n="250" d="100"/>
        </p:scale>
        <p:origin x="3012" y="6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45464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194865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76270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45845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57992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94697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264581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84406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649215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00894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97767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D6FA71-DD04-40C9-9296-CAED8B59732C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150F9D-0555-4091-B4DD-6E52AE6347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85106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Столп и утверждение истины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Задание</a:t>
            </a:r>
          </a:p>
          <a:p>
            <a:r>
              <a:rPr lang="ru-RU" dirty="0" smtClean="0"/>
              <a:t>Задание 2(письменно)</a:t>
            </a:r>
            <a:r>
              <a:rPr lang="ru-RU" dirty="0" smtClean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90906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Ольга\Pictures\2020-04-15 документ\документ 036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00250" y="332656"/>
            <a:ext cx="4644516" cy="619268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35157699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8</Words>
  <Application>Microsoft Office PowerPoint</Application>
  <PresentationFormat>Экран (4:3)</PresentationFormat>
  <Paragraphs>3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Столп и утверждение истины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Столп и утверждение истины</dc:title>
  <dc:creator>Ольга</dc:creator>
  <cp:lastModifiedBy>Ольга</cp:lastModifiedBy>
  <cp:revision>2</cp:revision>
  <dcterms:created xsi:type="dcterms:W3CDTF">2020-04-15T02:36:34Z</dcterms:created>
  <dcterms:modified xsi:type="dcterms:W3CDTF">2020-04-15T03:24:43Z</dcterms:modified>
</cp:coreProperties>
</file>

<file path=docProps/thumbnail.jpeg>
</file>