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521" autoAdjust="0"/>
  </p:normalViewPr>
  <p:slideViewPr>
    <p:cSldViewPr>
      <p:cViewPr varScale="1">
        <p:scale>
          <a:sx n="100" d="100"/>
          <a:sy n="100" d="100"/>
        </p:scale>
        <p:origin x="-13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17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99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332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6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95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65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4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262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17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825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11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9A558-4A6B-4DD4-9315-48C01EA708B6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E7C13-6BAD-4A62-A60C-D09D48EEB7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3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СТОЛП И УТВЕРЖДЕНИЕ ИСТИНЫ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Учебник, стр. 120-124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133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Pictures\2020-04-15 документ\документ 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8032"/>
            <a:ext cx="475252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337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Pictures\2020-04-15 документ\документ 0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8032"/>
            <a:ext cx="475252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855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Pictures\2020-04-15 документ\документ 0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3884"/>
            <a:ext cx="4824536" cy="643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46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Pictures\2020-04-15 документ\документ 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7253"/>
            <a:ext cx="4896544" cy="65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961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Pictures\2020-04-15 документ\документ 0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4889611" cy="651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9026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СТОЛП И УТВЕРЖДЕНИЕ ИСТИНЫ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СТОЛП И УТВЕРЖДЕНИЕ ИСТИНЫ</dc:title>
  <dc:creator>Ольга</dc:creator>
  <cp:lastModifiedBy>Ольга</cp:lastModifiedBy>
  <cp:revision>2</cp:revision>
  <dcterms:created xsi:type="dcterms:W3CDTF">2020-04-15T03:13:46Z</dcterms:created>
  <dcterms:modified xsi:type="dcterms:W3CDTF">2020-04-15T03:20:04Z</dcterms:modified>
</cp:coreProperties>
</file>