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0" d="100"/>
          <a:sy n="250" d="100"/>
        </p:scale>
        <p:origin x="3012" y="6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4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86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27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584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79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69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45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4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2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89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7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6FA71-DD04-40C9-9296-CAED8B59732C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50F9D-0555-4091-B4DD-6E52AE634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10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Столп и утверждение истины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</a:p>
          <a:p>
            <a:r>
              <a:rPr lang="ru-RU" dirty="0" smtClean="0"/>
              <a:t>Задание 2(письменно)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90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Pictures\2020-04-15 документ\документ 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332656"/>
            <a:ext cx="464451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76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Столп и утверждение истины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Столп и утверждение истины</dc:title>
  <dc:creator>Ольга</dc:creator>
  <cp:lastModifiedBy>Ольга</cp:lastModifiedBy>
  <cp:revision>2</cp:revision>
  <dcterms:created xsi:type="dcterms:W3CDTF">2020-04-15T02:36:34Z</dcterms:created>
  <dcterms:modified xsi:type="dcterms:W3CDTF">2020-04-15T03:24:43Z</dcterms:modified>
</cp:coreProperties>
</file>