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5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739" autoAdjust="0"/>
    <p:restoredTop sz="99424" autoAdjust="0"/>
  </p:normalViewPr>
  <p:slideViewPr>
    <p:cSldViewPr showGuides="1">
      <p:cViewPr>
        <p:scale>
          <a:sx n="90" d="100"/>
          <a:sy n="90" d="100"/>
        </p:scale>
        <p:origin x="-1854" y="-6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F505F-AB76-45C6-B837-3D78B748FBFD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CC2B9-440C-4614-89F1-A368F493F5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9416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39497" y="2924067"/>
            <a:ext cx="5874327" cy="6219933"/>
          </a:xfrm>
        </p:spPr>
        <p:txBody>
          <a:bodyPr wrap="square" numCol="2" spcCol="182880">
            <a:noAutofit/>
          </a:bodyPr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554038" y="498475"/>
            <a:ext cx="3114675" cy="2335213"/>
          </a:xfr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3CC2B9-440C-4614-89F1-A368F493F5B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60852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C2-1F3D-4594-BC97-D21C5CE96C4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4/10/2020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A5C28-A9AF-48F7-A492-117CD84F551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DB0C2-1F3D-4594-BC97-D21C5CE96C4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4/10/2020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A5C28-A9AF-48F7-A492-117CD84F551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34557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50000">
              <a:schemeClr val="bg2">
                <a:lumMod val="60000"/>
                <a:lumOff val="40000"/>
              </a:schemeClr>
            </a:gs>
            <a:gs pos="100000">
              <a:schemeClr val="bg2">
                <a:lumMod val="75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267744" y="1309936"/>
            <a:ext cx="47175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Регионы Северной Америки</a:t>
            </a:r>
            <a:endParaRPr lang="en-US" sz="8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11939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>
          <a:xfrm>
            <a:off x="0" y="0"/>
            <a:ext cx="9128159" cy="777875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0"/>
              </a:spcBef>
              <a:defRPr/>
            </a:pPr>
            <a:r>
              <a:rPr lang="ru-RU" sz="2800" dirty="0" smtClean="0"/>
              <a:t>В Центральной Америке много памятников культуры и природы. </a:t>
            </a:r>
            <a:r>
              <a:rPr lang="ru-RU" sz="2800" dirty="0" err="1" smtClean="0"/>
              <a:t>Особено</a:t>
            </a:r>
            <a:r>
              <a:rPr lang="ru-RU" sz="2800" dirty="0" smtClean="0"/>
              <a:t> знамениты развалины столиц империи ацтеков и майя – </a:t>
            </a:r>
            <a:r>
              <a:rPr lang="ru-RU" sz="2800" dirty="0" err="1" smtClean="0"/>
              <a:t>Теотиуакан</a:t>
            </a:r>
            <a:r>
              <a:rPr lang="ru-RU" sz="2800" dirty="0" smtClean="0"/>
              <a:t> и </a:t>
            </a:r>
            <a:r>
              <a:rPr lang="ru-RU" sz="2800" dirty="0" err="1" smtClean="0"/>
              <a:t>Паленке</a:t>
            </a:r>
            <a:r>
              <a:rPr lang="ru-RU" sz="2800" dirty="0" smtClean="0"/>
              <a:t>.</a:t>
            </a: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9" descr="Бере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857224" y="1285860"/>
            <a:ext cx="2914650" cy="2089150"/>
          </a:xfrm>
          <a:prstGeom prst="rect">
            <a:avLst/>
          </a:prstGeom>
          <a:noFill/>
        </p:spPr>
      </p:pic>
      <p:pic>
        <p:nvPicPr>
          <p:cNvPr id="6" name="Picture 12" descr="Река Ниагар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021263" y="3919538"/>
            <a:ext cx="3405187" cy="2078037"/>
          </a:xfrm>
          <a:prstGeom prst="rect">
            <a:avLst/>
          </a:prstGeom>
          <a:noFill/>
        </p:spPr>
      </p:pic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1166813" y="3357563"/>
            <a:ext cx="27225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Arial" charset="0"/>
              </a:rPr>
              <a:t>Самый большой остров</a:t>
            </a:r>
          </a:p>
        </p:txBody>
      </p:sp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1428728" y="5929330"/>
            <a:ext cx="2728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Arial" charset="0"/>
              </a:rPr>
              <a:t>Самая длинная пещера</a:t>
            </a:r>
          </a:p>
        </p:txBody>
      </p:sp>
      <p:pic>
        <p:nvPicPr>
          <p:cNvPr id="9" name="Picture 17" descr="Сталактиты над озеро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93738" y="3922713"/>
            <a:ext cx="3405187" cy="2001837"/>
          </a:xfrm>
          <a:prstGeom prst="rect">
            <a:avLst/>
          </a:prstGeom>
          <a:noFill/>
        </p:spPr>
      </p:pic>
      <p:sp>
        <p:nvSpPr>
          <p:cNvPr id="10" name="Text Box 18"/>
          <p:cNvSpPr txBox="1">
            <a:spLocks noChangeArrowheads="1"/>
          </p:cNvSpPr>
          <p:nvPr/>
        </p:nvSpPr>
        <p:spPr bwMode="auto">
          <a:xfrm>
            <a:off x="4572000" y="3429000"/>
            <a:ext cx="4392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Arial" charset="0"/>
              </a:rPr>
              <a:t>Самый глубокий каньон Гранд-каньон</a:t>
            </a:r>
          </a:p>
        </p:txBody>
      </p:sp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4787900" y="6092825"/>
            <a:ext cx="419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Arial" charset="0"/>
              </a:rPr>
              <a:t>Самая крупная система озер</a:t>
            </a:r>
          </a:p>
        </p:txBody>
      </p:sp>
      <p:pic>
        <p:nvPicPr>
          <p:cNvPr id="12" name="Picture 21" descr="0937005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4929190" y="1357298"/>
            <a:ext cx="3303588" cy="218598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124242" y="188640"/>
            <a:ext cx="4739169" cy="6453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33778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36712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Англо - Америка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РЕТ\Desktop\1453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1949" y="620687"/>
            <a:ext cx="5016512" cy="3344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РЕТ\Desktop\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1949" y="3933057"/>
            <a:ext cx="5016512" cy="2926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20072" y="908720"/>
            <a:ext cx="367240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Англо – Америка занимает 75% площади Северной Америки. В этот регион входят две крупные страны: Канада и США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36270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36712"/>
          </a:xfrm>
        </p:spPr>
        <p:txBody>
          <a:bodyPr/>
          <a:lstStyle/>
          <a:p>
            <a:r>
              <a:rPr lang="ru-RU" dirty="0" smtClean="0"/>
              <a:t>Англо - Америка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656" y="476672"/>
            <a:ext cx="404528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Рельеф Англо – Америки разнообразен. В США и Канаде огромный запас полезных ископаемых  таких как золото, урановые руды и медные руды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РЕТ\Desktop\11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1026" y="3861048"/>
            <a:ext cx="5442974" cy="2968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РЕТ\Desktop\kansas_prairi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5" y="517619"/>
            <a:ext cx="5076056" cy="334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РЕТ\Desktop\6c56040a085a0b96e189ef4d00301df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543020"/>
            <a:ext cx="3701026" cy="2313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083277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980727"/>
          </a:xfrm>
        </p:spPr>
        <p:txBody>
          <a:bodyPr/>
          <a:lstStyle/>
          <a:p>
            <a:r>
              <a:rPr lang="ru-RU" dirty="0" smtClean="0"/>
              <a:t>Англо - Америка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7606" y="743644"/>
            <a:ext cx="4052752" cy="354743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Официальным языком в Англо – Америке является английский, только в США это американский английский, а в Канаде это канадский английский</a:t>
            </a:r>
            <a:endParaRPr lang="ru-RU" dirty="0"/>
          </a:p>
        </p:txBody>
      </p:sp>
      <p:pic>
        <p:nvPicPr>
          <p:cNvPr id="3074" name="Picture 2" descr="C:\Users\РЕТ\Desktop\51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260" y="742962"/>
            <a:ext cx="5084866" cy="2677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РЕТ\Desktop\Flag_of_Canada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98273" y="4077073"/>
            <a:ext cx="5545727" cy="2772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66129753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6978"/>
            <a:ext cx="9144000" cy="74772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Англо - Америка</a:t>
            </a:r>
            <a:endParaRPr lang="ru-RU" sz="3600" dirty="0"/>
          </a:p>
        </p:txBody>
      </p:sp>
      <p:pic>
        <p:nvPicPr>
          <p:cNvPr id="4098" name="Picture 2" descr="C:\Users\РЕТ\Desktop\niagara_fall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96" y="561093"/>
            <a:ext cx="4801979" cy="3155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РЕТ\Desktop\0_aba7c_a57dacf1_ori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62318" y="586333"/>
            <a:ext cx="4181681" cy="3158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РЕТ\Desktop\grand_canyon_arizon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680445"/>
            <a:ext cx="4812975" cy="316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РЕТ\Desktop\Fly_geyse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62319" y="3700831"/>
            <a:ext cx="4181681" cy="3157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79519452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 txBox="1">
            <a:spLocks noRot="1" noChangeArrowheads="1"/>
          </p:cNvSpPr>
          <p:nvPr/>
        </p:nvSpPr>
        <p:spPr>
          <a:xfrm>
            <a:off x="301625" y="228600"/>
            <a:ext cx="8540750" cy="608013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Народы и страны Северной Америки.</a:t>
            </a:r>
          </a:p>
        </p:txBody>
      </p:sp>
      <p:pic>
        <p:nvPicPr>
          <p:cNvPr id="3" name="Picture 11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981075"/>
            <a:ext cx="9144000" cy="5876925"/>
          </a:xfrm>
          <a:prstGeom prst="rect">
            <a:avLst/>
          </a:prstGeom>
          <a:noFill/>
        </p:spPr>
      </p:pic>
      <p:pic>
        <p:nvPicPr>
          <p:cNvPr id="4" name="Picture 12" descr="Вашингтон, Белый до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084888" y="3141663"/>
            <a:ext cx="1787525" cy="1423987"/>
          </a:xfrm>
          <a:prstGeom prst="rect">
            <a:avLst/>
          </a:prstGeom>
          <a:noFill/>
        </p:spPr>
      </p:pic>
      <p:pic>
        <p:nvPicPr>
          <p:cNvPr id="5" name="Picture 14" descr="Лос-Анджелес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250825" y="5445125"/>
            <a:ext cx="2149475" cy="1412875"/>
          </a:xfrm>
          <a:prstGeom prst="rect">
            <a:avLst/>
          </a:prstGeom>
          <a:noFill/>
        </p:spPr>
      </p:pic>
      <p:pic>
        <p:nvPicPr>
          <p:cNvPr id="6" name="Picture 16" descr="Статуя Свободы в Нью-Йорк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5580063" y="1052513"/>
            <a:ext cx="2036762" cy="1662112"/>
          </a:xfrm>
          <a:prstGeom prst="rect">
            <a:avLst/>
          </a:prstGeom>
          <a:noFill/>
        </p:spPr>
      </p:pic>
      <p:pic>
        <p:nvPicPr>
          <p:cNvPr id="7" name="Picture 19" descr="Чикаго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025" y="5084763"/>
            <a:ext cx="23399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928662" y="1000108"/>
            <a:ext cx="6716561" cy="38576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486748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Центральная Америка, Мексика</a:t>
            </a:r>
            <a:endParaRPr lang="ru-RU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286256"/>
            <a:ext cx="9144000" cy="2714644"/>
          </a:xfrm>
        </p:spPr>
        <p:txBody>
          <a:bodyPr>
            <a:normAutofit/>
          </a:bodyPr>
          <a:lstStyle/>
          <a:p>
            <a:r>
              <a:rPr lang="ru-RU" dirty="0" smtClean="0"/>
              <a:t>Сюда входит </a:t>
            </a:r>
            <a:r>
              <a:rPr lang="ru-RU" dirty="0" smtClean="0"/>
              <a:t>самая узкая часть севера Американского континента, называемая Вест-Индией (страны Карибского моря: Гватемала, Сальвадор, Никарагуа, Панама, Куба, Гаити, Ямайка, Багамские острова)</a:t>
            </a:r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Крупнейшая страна Центральной Америки – Мексика. А столица этой страны – Мехико – один из крупнейших по численности населения город мира.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8" descr="Лос-Анджеле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219700" y="4076700"/>
            <a:ext cx="3529013" cy="2389188"/>
          </a:xfrm>
          <a:prstGeom prst="rect">
            <a:avLst/>
          </a:prstGeom>
          <a:noFill/>
        </p:spPr>
      </p:pic>
      <p:pic>
        <p:nvPicPr>
          <p:cNvPr id="5" name="Picture 5" descr="Брисбе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71472" y="4071942"/>
            <a:ext cx="3529013" cy="252095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Terberg_MountainGrowsShrink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9DD3F3E-616D-45AD-B535-03AD574C5D5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Terberg_MountainGrowsShrinks</Template>
  <TotalTime>0</TotalTime>
  <Words>184</Words>
  <Application>Microsoft Office PowerPoint</Application>
  <PresentationFormat>Экран (4:3)</PresentationFormat>
  <Paragraphs>18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Terberg_MountainGrowsShrinks</vt:lpstr>
      <vt:lpstr>Слайд 1</vt:lpstr>
      <vt:lpstr>Слайд 2</vt:lpstr>
      <vt:lpstr>Слайд 3</vt:lpstr>
      <vt:lpstr>Слайд 4</vt:lpstr>
      <vt:lpstr>Англо - Америка</vt:lpstr>
      <vt:lpstr>Англо - Америка</vt:lpstr>
      <vt:lpstr>Слайд 7</vt:lpstr>
      <vt:lpstr>Центральная Америка, Мексика</vt:lpstr>
      <vt:lpstr>Крупнейшая страна Центральной Америки – Мексика. А столица этой страны – Мехико – один из крупнейших по численности населения город мира. 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2015-04-12T11:21:30Z</dcterms:created>
  <dcterms:modified xsi:type="dcterms:W3CDTF">2020-04-09T23:22:02Z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TC018814319991</vt:lpwstr>
  </property>
</Properties>
</file>