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7" r:id="rId2"/>
  </p:sldMasterIdLst>
  <p:sldIdLst>
    <p:sldId id="256" r:id="rId3"/>
    <p:sldId id="284" r:id="rId4"/>
    <p:sldId id="264" r:id="rId5"/>
    <p:sldId id="272" r:id="rId6"/>
    <p:sldId id="273" r:id="rId7"/>
    <p:sldId id="274" r:id="rId8"/>
    <p:sldId id="314" r:id="rId9"/>
    <p:sldId id="315" r:id="rId10"/>
    <p:sldId id="287" r:id="rId11"/>
    <p:sldId id="316" r:id="rId12"/>
    <p:sldId id="306" r:id="rId13"/>
    <p:sldId id="308" r:id="rId14"/>
    <p:sldId id="317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EBDF9"/>
    <a:srgbClr val="F5C1EB"/>
    <a:srgbClr val="66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660"/>
  </p:normalViewPr>
  <p:slideViewPr>
    <p:cSldViewPr>
      <p:cViewPr>
        <p:scale>
          <a:sx n="80" d="100"/>
          <a:sy n="80" d="100"/>
        </p:scale>
        <p:origin x="-19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7FC3-7ADD-4473-8A66-0A3E72BE6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FBDD-D07F-42E0-8791-050401FB48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A2C8-3052-4CAA-B64A-509F3A3164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E59-1192-4A0F-9649-4805FD373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4084-AFDA-4290-A089-FC95C939A0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3EE4-F2E0-45E1-BA2F-CB19B1C9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1F20-222A-49FB-A7C9-F40390E83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810E-78C9-4E43-A3C0-0C926ED7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A881-E794-44DB-B55B-4E7E15BE9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6807-A164-4E12-8B16-CFEB1CC2B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11AF-CFFD-47B5-B98B-7447084E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693F-B77C-4B47-AD29-6399A2364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9615-8054-4017-97B4-D61B10E59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912-20DA-47A6-997E-D0BFA12C2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C11-3F57-4B61-A298-09DA85A46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B991-4C33-4A52-89F7-81AF75B0A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FF02-AB43-4E4A-92EA-51DC3140C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6378-78A8-4515-8C85-2B044EED9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C02B-6C7F-4BFC-A1BE-0804C4BA4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67D5-9DD1-4FFB-A7FE-33A4FE01F9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4E9A-AA32-4206-883E-BEF7F67BB7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0EB7-9340-4E32-AF15-BEF4673BF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70"/>
              </a:gs>
              <a:gs pos="100000">
                <a:srgbClr val="3975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6021388"/>
          </a:xfrm>
          <a:prstGeom prst="rect">
            <a:avLst/>
          </a:prstGeom>
          <a:gradFill rotWithShape="1">
            <a:gsLst>
              <a:gs pos="0">
                <a:srgbClr val="030643"/>
              </a:gs>
              <a:gs pos="100000">
                <a:srgbClr val="0E15A2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666750"/>
            <a:ext cx="5997575" cy="6191250"/>
            <a:chOff x="206" y="933"/>
            <a:chExt cx="2112" cy="2180"/>
          </a:xfrm>
        </p:grpSpPr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>
              <a:off x="1241" y="1723"/>
              <a:ext cx="634" cy="602"/>
            </a:xfrm>
            <a:prstGeom prst="star5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06" y="933"/>
              <a:ext cx="2112" cy="2180"/>
            </a:xfrm>
            <a:custGeom>
              <a:avLst/>
              <a:gdLst/>
              <a:ahLst/>
              <a:cxnLst>
                <a:cxn ang="0">
                  <a:pos x="1258" y="1942"/>
                </a:cxn>
                <a:cxn ang="0">
                  <a:pos x="1080" y="1908"/>
                </a:cxn>
                <a:cxn ang="0">
                  <a:pos x="918" y="1842"/>
                </a:cxn>
                <a:cxn ang="0">
                  <a:pos x="772" y="1750"/>
                </a:cxn>
                <a:cxn ang="0">
                  <a:pos x="650" y="1634"/>
                </a:cxn>
                <a:cxn ang="0">
                  <a:pos x="552" y="1498"/>
                </a:cxn>
                <a:cxn ang="0">
                  <a:pos x="482" y="1344"/>
                </a:cxn>
                <a:cxn ang="0">
                  <a:pos x="446" y="1178"/>
                </a:cxn>
                <a:cxn ang="0">
                  <a:pos x="444" y="1046"/>
                </a:cxn>
                <a:cxn ang="0">
                  <a:pos x="470" y="876"/>
                </a:cxn>
                <a:cxn ang="0">
                  <a:pos x="532" y="718"/>
                </a:cxn>
                <a:cxn ang="0">
                  <a:pos x="622" y="578"/>
                </a:cxn>
                <a:cxn ang="0">
                  <a:pos x="740" y="456"/>
                </a:cxn>
                <a:cxn ang="0">
                  <a:pos x="880" y="358"/>
                </a:cxn>
                <a:cxn ang="0">
                  <a:pos x="1038" y="286"/>
                </a:cxn>
                <a:cxn ang="0">
                  <a:pos x="1212" y="244"/>
                </a:cxn>
                <a:cxn ang="0">
                  <a:pos x="1350" y="234"/>
                </a:cxn>
                <a:cxn ang="0">
                  <a:pos x="1580" y="262"/>
                </a:cxn>
                <a:cxn ang="0">
                  <a:pos x="1790" y="342"/>
                </a:cxn>
                <a:cxn ang="0">
                  <a:pos x="1970" y="464"/>
                </a:cxn>
                <a:cxn ang="0">
                  <a:pos x="2112" y="624"/>
                </a:cxn>
                <a:cxn ang="0">
                  <a:pos x="2056" y="524"/>
                </a:cxn>
                <a:cxn ang="0">
                  <a:pos x="1968" y="400"/>
                </a:cxn>
                <a:cxn ang="0">
                  <a:pos x="1862" y="290"/>
                </a:cxn>
                <a:cxn ang="0">
                  <a:pos x="1742" y="194"/>
                </a:cxn>
                <a:cxn ang="0">
                  <a:pos x="1610" y="116"/>
                </a:cxn>
                <a:cxn ang="0">
                  <a:pos x="1466" y="58"/>
                </a:cxn>
                <a:cxn ang="0">
                  <a:pos x="1312" y="18"/>
                </a:cxn>
                <a:cxn ang="0">
                  <a:pos x="1150" y="0"/>
                </a:cxn>
                <a:cxn ang="0">
                  <a:pos x="996" y="6"/>
                </a:cxn>
                <a:cxn ang="0">
                  <a:pos x="780" y="48"/>
                </a:cxn>
                <a:cxn ang="0">
                  <a:pos x="580" y="132"/>
                </a:cxn>
                <a:cxn ang="0">
                  <a:pos x="404" y="248"/>
                </a:cxn>
                <a:cxn ang="0">
                  <a:pos x="254" y="396"/>
                </a:cxn>
                <a:cxn ang="0">
                  <a:pos x="134" y="570"/>
                </a:cxn>
                <a:cxn ang="0">
                  <a:pos x="50" y="766"/>
                </a:cxn>
                <a:cxn ang="0">
                  <a:pos x="6" y="978"/>
                </a:cxn>
                <a:cxn ang="0">
                  <a:pos x="2" y="1146"/>
                </a:cxn>
                <a:cxn ang="0">
                  <a:pos x="34" y="1362"/>
                </a:cxn>
                <a:cxn ang="0">
                  <a:pos x="110" y="1562"/>
                </a:cxn>
                <a:cxn ang="0">
                  <a:pos x="220" y="1742"/>
                </a:cxn>
                <a:cxn ang="0">
                  <a:pos x="364" y="1896"/>
                </a:cxn>
                <a:cxn ang="0">
                  <a:pos x="534" y="2022"/>
                </a:cxn>
                <a:cxn ang="0">
                  <a:pos x="728" y="2114"/>
                </a:cxn>
                <a:cxn ang="0">
                  <a:pos x="940" y="2168"/>
                </a:cxn>
                <a:cxn ang="0">
                  <a:pos x="1108" y="2180"/>
                </a:cxn>
                <a:cxn ang="0">
                  <a:pos x="1272" y="2168"/>
                </a:cxn>
                <a:cxn ang="0">
                  <a:pos x="1428" y="2134"/>
                </a:cxn>
                <a:cxn ang="0">
                  <a:pos x="1574" y="2080"/>
                </a:cxn>
                <a:cxn ang="0">
                  <a:pos x="1710" y="2006"/>
                </a:cxn>
                <a:cxn ang="0">
                  <a:pos x="1834" y="1916"/>
                </a:cxn>
                <a:cxn ang="0">
                  <a:pos x="1942" y="1810"/>
                </a:cxn>
                <a:cxn ang="0">
                  <a:pos x="2036" y="1688"/>
                </a:cxn>
                <a:cxn ang="0">
                  <a:pos x="2112" y="1556"/>
                </a:cxn>
                <a:cxn ang="0">
                  <a:pos x="2008" y="1678"/>
                </a:cxn>
                <a:cxn ang="0">
                  <a:pos x="1838" y="1812"/>
                </a:cxn>
                <a:cxn ang="0">
                  <a:pos x="1636" y="1902"/>
                </a:cxn>
                <a:cxn ang="0">
                  <a:pos x="1410" y="1944"/>
                </a:cxn>
              </a:cxnLst>
              <a:rect l="0" t="0" r="r" b="b"/>
              <a:pathLst>
                <a:path w="2112" h="2180">
                  <a:moveTo>
                    <a:pt x="1350" y="1946"/>
                  </a:moveTo>
                  <a:lnTo>
                    <a:pt x="1350" y="1946"/>
                  </a:lnTo>
                  <a:lnTo>
                    <a:pt x="1304" y="1944"/>
                  </a:lnTo>
                  <a:lnTo>
                    <a:pt x="1258" y="1942"/>
                  </a:lnTo>
                  <a:lnTo>
                    <a:pt x="1212" y="1936"/>
                  </a:lnTo>
                  <a:lnTo>
                    <a:pt x="1168" y="1928"/>
                  </a:lnTo>
                  <a:lnTo>
                    <a:pt x="1124" y="1920"/>
                  </a:lnTo>
                  <a:lnTo>
                    <a:pt x="1080" y="1908"/>
                  </a:lnTo>
                  <a:lnTo>
                    <a:pt x="1038" y="1894"/>
                  </a:lnTo>
                  <a:lnTo>
                    <a:pt x="996" y="1878"/>
                  </a:lnTo>
                  <a:lnTo>
                    <a:pt x="956" y="1862"/>
                  </a:lnTo>
                  <a:lnTo>
                    <a:pt x="918" y="1842"/>
                  </a:lnTo>
                  <a:lnTo>
                    <a:pt x="880" y="1822"/>
                  </a:lnTo>
                  <a:lnTo>
                    <a:pt x="842" y="1800"/>
                  </a:lnTo>
                  <a:lnTo>
                    <a:pt x="806" y="1776"/>
                  </a:lnTo>
                  <a:lnTo>
                    <a:pt x="772" y="1750"/>
                  </a:lnTo>
                  <a:lnTo>
                    <a:pt x="740" y="1724"/>
                  </a:lnTo>
                  <a:lnTo>
                    <a:pt x="708" y="1696"/>
                  </a:lnTo>
                  <a:lnTo>
                    <a:pt x="678" y="1666"/>
                  </a:lnTo>
                  <a:lnTo>
                    <a:pt x="650" y="1634"/>
                  </a:lnTo>
                  <a:lnTo>
                    <a:pt x="622" y="1602"/>
                  </a:lnTo>
                  <a:lnTo>
                    <a:pt x="598" y="1568"/>
                  </a:lnTo>
                  <a:lnTo>
                    <a:pt x="574" y="1534"/>
                  </a:lnTo>
                  <a:lnTo>
                    <a:pt x="552" y="1498"/>
                  </a:lnTo>
                  <a:lnTo>
                    <a:pt x="532" y="1462"/>
                  </a:lnTo>
                  <a:lnTo>
                    <a:pt x="514" y="1424"/>
                  </a:lnTo>
                  <a:lnTo>
                    <a:pt x="498" y="1384"/>
                  </a:lnTo>
                  <a:lnTo>
                    <a:pt x="482" y="1344"/>
                  </a:lnTo>
                  <a:lnTo>
                    <a:pt x="470" y="1304"/>
                  </a:lnTo>
                  <a:lnTo>
                    <a:pt x="460" y="1262"/>
                  </a:lnTo>
                  <a:lnTo>
                    <a:pt x="452" y="1220"/>
                  </a:lnTo>
                  <a:lnTo>
                    <a:pt x="446" y="1178"/>
                  </a:lnTo>
                  <a:lnTo>
                    <a:pt x="444" y="1134"/>
                  </a:lnTo>
                  <a:lnTo>
                    <a:pt x="442" y="1090"/>
                  </a:lnTo>
                  <a:lnTo>
                    <a:pt x="442" y="1090"/>
                  </a:lnTo>
                  <a:lnTo>
                    <a:pt x="444" y="1046"/>
                  </a:lnTo>
                  <a:lnTo>
                    <a:pt x="446" y="1002"/>
                  </a:lnTo>
                  <a:lnTo>
                    <a:pt x="452" y="960"/>
                  </a:lnTo>
                  <a:lnTo>
                    <a:pt x="460" y="918"/>
                  </a:lnTo>
                  <a:lnTo>
                    <a:pt x="470" y="876"/>
                  </a:lnTo>
                  <a:lnTo>
                    <a:pt x="482" y="836"/>
                  </a:lnTo>
                  <a:lnTo>
                    <a:pt x="498" y="796"/>
                  </a:lnTo>
                  <a:lnTo>
                    <a:pt x="514" y="756"/>
                  </a:lnTo>
                  <a:lnTo>
                    <a:pt x="532" y="718"/>
                  </a:lnTo>
                  <a:lnTo>
                    <a:pt x="552" y="682"/>
                  </a:lnTo>
                  <a:lnTo>
                    <a:pt x="574" y="646"/>
                  </a:lnTo>
                  <a:lnTo>
                    <a:pt x="598" y="612"/>
                  </a:lnTo>
                  <a:lnTo>
                    <a:pt x="622" y="578"/>
                  </a:lnTo>
                  <a:lnTo>
                    <a:pt x="650" y="546"/>
                  </a:lnTo>
                  <a:lnTo>
                    <a:pt x="678" y="514"/>
                  </a:lnTo>
                  <a:lnTo>
                    <a:pt x="708" y="484"/>
                  </a:lnTo>
                  <a:lnTo>
                    <a:pt x="740" y="456"/>
                  </a:lnTo>
                  <a:lnTo>
                    <a:pt x="772" y="430"/>
                  </a:lnTo>
                  <a:lnTo>
                    <a:pt x="806" y="404"/>
                  </a:lnTo>
                  <a:lnTo>
                    <a:pt x="842" y="380"/>
                  </a:lnTo>
                  <a:lnTo>
                    <a:pt x="880" y="358"/>
                  </a:lnTo>
                  <a:lnTo>
                    <a:pt x="918" y="338"/>
                  </a:lnTo>
                  <a:lnTo>
                    <a:pt x="956" y="318"/>
                  </a:lnTo>
                  <a:lnTo>
                    <a:pt x="996" y="302"/>
                  </a:lnTo>
                  <a:lnTo>
                    <a:pt x="1038" y="286"/>
                  </a:lnTo>
                  <a:lnTo>
                    <a:pt x="1080" y="272"/>
                  </a:lnTo>
                  <a:lnTo>
                    <a:pt x="1124" y="260"/>
                  </a:lnTo>
                  <a:lnTo>
                    <a:pt x="1168" y="252"/>
                  </a:lnTo>
                  <a:lnTo>
                    <a:pt x="1212" y="244"/>
                  </a:lnTo>
                  <a:lnTo>
                    <a:pt x="1258" y="238"/>
                  </a:lnTo>
                  <a:lnTo>
                    <a:pt x="1304" y="236"/>
                  </a:lnTo>
                  <a:lnTo>
                    <a:pt x="1350" y="234"/>
                  </a:lnTo>
                  <a:lnTo>
                    <a:pt x="1350" y="234"/>
                  </a:lnTo>
                  <a:lnTo>
                    <a:pt x="1410" y="236"/>
                  </a:lnTo>
                  <a:lnTo>
                    <a:pt x="1468" y="242"/>
                  </a:lnTo>
                  <a:lnTo>
                    <a:pt x="1524" y="250"/>
                  </a:lnTo>
                  <a:lnTo>
                    <a:pt x="1580" y="262"/>
                  </a:lnTo>
                  <a:lnTo>
                    <a:pt x="1636" y="278"/>
                  </a:lnTo>
                  <a:lnTo>
                    <a:pt x="1688" y="296"/>
                  </a:lnTo>
                  <a:lnTo>
                    <a:pt x="1740" y="316"/>
                  </a:lnTo>
                  <a:lnTo>
                    <a:pt x="1790" y="342"/>
                  </a:lnTo>
                  <a:lnTo>
                    <a:pt x="1838" y="368"/>
                  </a:lnTo>
                  <a:lnTo>
                    <a:pt x="1884" y="398"/>
                  </a:lnTo>
                  <a:lnTo>
                    <a:pt x="1928" y="430"/>
                  </a:lnTo>
                  <a:lnTo>
                    <a:pt x="1970" y="464"/>
                  </a:lnTo>
                  <a:lnTo>
                    <a:pt x="2008" y="502"/>
                  </a:lnTo>
                  <a:lnTo>
                    <a:pt x="2046" y="540"/>
                  </a:lnTo>
                  <a:lnTo>
                    <a:pt x="2080" y="582"/>
                  </a:lnTo>
                  <a:lnTo>
                    <a:pt x="2112" y="624"/>
                  </a:lnTo>
                  <a:lnTo>
                    <a:pt x="2112" y="624"/>
                  </a:lnTo>
                  <a:lnTo>
                    <a:pt x="2094" y="590"/>
                  </a:lnTo>
                  <a:lnTo>
                    <a:pt x="2076" y="556"/>
                  </a:lnTo>
                  <a:lnTo>
                    <a:pt x="2056" y="524"/>
                  </a:lnTo>
                  <a:lnTo>
                    <a:pt x="2036" y="492"/>
                  </a:lnTo>
                  <a:lnTo>
                    <a:pt x="2014" y="460"/>
                  </a:lnTo>
                  <a:lnTo>
                    <a:pt x="1992" y="430"/>
                  </a:lnTo>
                  <a:lnTo>
                    <a:pt x="1968" y="400"/>
                  </a:lnTo>
                  <a:lnTo>
                    <a:pt x="1942" y="370"/>
                  </a:lnTo>
                  <a:lnTo>
                    <a:pt x="1916" y="342"/>
                  </a:lnTo>
                  <a:lnTo>
                    <a:pt x="1890" y="316"/>
                  </a:lnTo>
                  <a:lnTo>
                    <a:pt x="1862" y="290"/>
                  </a:lnTo>
                  <a:lnTo>
                    <a:pt x="1834" y="264"/>
                  </a:lnTo>
                  <a:lnTo>
                    <a:pt x="1804" y="240"/>
                  </a:lnTo>
                  <a:lnTo>
                    <a:pt x="1774" y="218"/>
                  </a:lnTo>
                  <a:lnTo>
                    <a:pt x="1742" y="194"/>
                  </a:lnTo>
                  <a:lnTo>
                    <a:pt x="1710" y="174"/>
                  </a:lnTo>
                  <a:lnTo>
                    <a:pt x="1678" y="154"/>
                  </a:lnTo>
                  <a:lnTo>
                    <a:pt x="1644" y="134"/>
                  </a:lnTo>
                  <a:lnTo>
                    <a:pt x="1610" y="116"/>
                  </a:lnTo>
                  <a:lnTo>
                    <a:pt x="1574" y="100"/>
                  </a:lnTo>
                  <a:lnTo>
                    <a:pt x="1538" y="84"/>
                  </a:lnTo>
                  <a:lnTo>
                    <a:pt x="1502" y="70"/>
                  </a:lnTo>
                  <a:lnTo>
                    <a:pt x="1466" y="58"/>
                  </a:lnTo>
                  <a:lnTo>
                    <a:pt x="1428" y="46"/>
                  </a:lnTo>
                  <a:lnTo>
                    <a:pt x="1390" y="36"/>
                  </a:lnTo>
                  <a:lnTo>
                    <a:pt x="1350" y="26"/>
                  </a:lnTo>
                  <a:lnTo>
                    <a:pt x="1312" y="18"/>
                  </a:lnTo>
                  <a:lnTo>
                    <a:pt x="1272" y="12"/>
                  </a:lnTo>
                  <a:lnTo>
                    <a:pt x="1232" y="6"/>
                  </a:lnTo>
                  <a:lnTo>
                    <a:pt x="1192" y="2"/>
                  </a:lnTo>
                  <a:lnTo>
                    <a:pt x="1150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052" y="2"/>
                  </a:lnTo>
                  <a:lnTo>
                    <a:pt x="996" y="6"/>
                  </a:lnTo>
                  <a:lnTo>
                    <a:pt x="940" y="12"/>
                  </a:lnTo>
                  <a:lnTo>
                    <a:pt x="886" y="22"/>
                  </a:lnTo>
                  <a:lnTo>
                    <a:pt x="832" y="34"/>
                  </a:lnTo>
                  <a:lnTo>
                    <a:pt x="780" y="48"/>
                  </a:lnTo>
                  <a:lnTo>
                    <a:pt x="728" y="66"/>
                  </a:lnTo>
                  <a:lnTo>
                    <a:pt x="678" y="86"/>
                  </a:lnTo>
                  <a:lnTo>
                    <a:pt x="628" y="108"/>
                  </a:lnTo>
                  <a:lnTo>
                    <a:pt x="580" y="132"/>
                  </a:lnTo>
                  <a:lnTo>
                    <a:pt x="534" y="158"/>
                  </a:lnTo>
                  <a:lnTo>
                    <a:pt x="488" y="186"/>
                  </a:lnTo>
                  <a:lnTo>
                    <a:pt x="446" y="216"/>
                  </a:lnTo>
                  <a:lnTo>
                    <a:pt x="404" y="248"/>
                  </a:lnTo>
                  <a:lnTo>
                    <a:pt x="364" y="284"/>
                  </a:lnTo>
                  <a:lnTo>
                    <a:pt x="324" y="320"/>
                  </a:lnTo>
                  <a:lnTo>
                    <a:pt x="288" y="358"/>
                  </a:lnTo>
                  <a:lnTo>
                    <a:pt x="254" y="396"/>
                  </a:lnTo>
                  <a:lnTo>
                    <a:pt x="220" y="438"/>
                  </a:lnTo>
                  <a:lnTo>
                    <a:pt x="190" y="480"/>
                  </a:lnTo>
                  <a:lnTo>
                    <a:pt x="160" y="524"/>
                  </a:lnTo>
                  <a:lnTo>
                    <a:pt x="134" y="570"/>
                  </a:lnTo>
                  <a:lnTo>
                    <a:pt x="110" y="618"/>
                  </a:lnTo>
                  <a:lnTo>
                    <a:pt x="88" y="666"/>
                  </a:lnTo>
                  <a:lnTo>
                    <a:pt x="68" y="716"/>
                  </a:lnTo>
                  <a:lnTo>
                    <a:pt x="50" y="766"/>
                  </a:lnTo>
                  <a:lnTo>
                    <a:pt x="34" y="818"/>
                  </a:lnTo>
                  <a:lnTo>
                    <a:pt x="22" y="870"/>
                  </a:lnTo>
                  <a:lnTo>
                    <a:pt x="12" y="924"/>
                  </a:lnTo>
                  <a:lnTo>
                    <a:pt x="6" y="978"/>
                  </a:lnTo>
                  <a:lnTo>
                    <a:pt x="2" y="1034"/>
                  </a:lnTo>
                  <a:lnTo>
                    <a:pt x="0" y="1090"/>
                  </a:lnTo>
                  <a:lnTo>
                    <a:pt x="0" y="1090"/>
                  </a:lnTo>
                  <a:lnTo>
                    <a:pt x="2" y="1146"/>
                  </a:lnTo>
                  <a:lnTo>
                    <a:pt x="6" y="1202"/>
                  </a:lnTo>
                  <a:lnTo>
                    <a:pt x="12" y="1256"/>
                  </a:lnTo>
                  <a:lnTo>
                    <a:pt x="22" y="1310"/>
                  </a:lnTo>
                  <a:lnTo>
                    <a:pt x="34" y="1362"/>
                  </a:lnTo>
                  <a:lnTo>
                    <a:pt x="50" y="1414"/>
                  </a:lnTo>
                  <a:lnTo>
                    <a:pt x="68" y="1464"/>
                  </a:lnTo>
                  <a:lnTo>
                    <a:pt x="88" y="1514"/>
                  </a:lnTo>
                  <a:lnTo>
                    <a:pt x="110" y="1562"/>
                  </a:lnTo>
                  <a:lnTo>
                    <a:pt x="134" y="1610"/>
                  </a:lnTo>
                  <a:lnTo>
                    <a:pt x="160" y="1656"/>
                  </a:lnTo>
                  <a:lnTo>
                    <a:pt x="190" y="1700"/>
                  </a:lnTo>
                  <a:lnTo>
                    <a:pt x="220" y="1742"/>
                  </a:lnTo>
                  <a:lnTo>
                    <a:pt x="254" y="1784"/>
                  </a:lnTo>
                  <a:lnTo>
                    <a:pt x="288" y="1822"/>
                  </a:lnTo>
                  <a:lnTo>
                    <a:pt x="324" y="1860"/>
                  </a:lnTo>
                  <a:lnTo>
                    <a:pt x="364" y="1896"/>
                  </a:lnTo>
                  <a:lnTo>
                    <a:pt x="404" y="1932"/>
                  </a:lnTo>
                  <a:lnTo>
                    <a:pt x="446" y="1964"/>
                  </a:lnTo>
                  <a:lnTo>
                    <a:pt x="488" y="1994"/>
                  </a:lnTo>
                  <a:lnTo>
                    <a:pt x="534" y="2022"/>
                  </a:lnTo>
                  <a:lnTo>
                    <a:pt x="580" y="2048"/>
                  </a:lnTo>
                  <a:lnTo>
                    <a:pt x="628" y="2072"/>
                  </a:lnTo>
                  <a:lnTo>
                    <a:pt x="678" y="2094"/>
                  </a:lnTo>
                  <a:lnTo>
                    <a:pt x="728" y="2114"/>
                  </a:lnTo>
                  <a:lnTo>
                    <a:pt x="780" y="2132"/>
                  </a:lnTo>
                  <a:lnTo>
                    <a:pt x="832" y="2146"/>
                  </a:lnTo>
                  <a:lnTo>
                    <a:pt x="886" y="2158"/>
                  </a:lnTo>
                  <a:lnTo>
                    <a:pt x="940" y="2168"/>
                  </a:lnTo>
                  <a:lnTo>
                    <a:pt x="996" y="2174"/>
                  </a:lnTo>
                  <a:lnTo>
                    <a:pt x="1052" y="2178"/>
                  </a:lnTo>
                  <a:lnTo>
                    <a:pt x="1108" y="2180"/>
                  </a:lnTo>
                  <a:lnTo>
                    <a:pt x="1108" y="2180"/>
                  </a:lnTo>
                  <a:lnTo>
                    <a:pt x="1150" y="2180"/>
                  </a:lnTo>
                  <a:lnTo>
                    <a:pt x="1192" y="2178"/>
                  </a:lnTo>
                  <a:lnTo>
                    <a:pt x="1232" y="2174"/>
                  </a:lnTo>
                  <a:lnTo>
                    <a:pt x="1272" y="2168"/>
                  </a:lnTo>
                  <a:lnTo>
                    <a:pt x="1312" y="2162"/>
                  </a:lnTo>
                  <a:lnTo>
                    <a:pt x="1350" y="2154"/>
                  </a:lnTo>
                  <a:lnTo>
                    <a:pt x="1390" y="2144"/>
                  </a:lnTo>
                  <a:lnTo>
                    <a:pt x="1428" y="2134"/>
                  </a:lnTo>
                  <a:lnTo>
                    <a:pt x="1466" y="2122"/>
                  </a:lnTo>
                  <a:lnTo>
                    <a:pt x="1502" y="2110"/>
                  </a:lnTo>
                  <a:lnTo>
                    <a:pt x="1538" y="2096"/>
                  </a:lnTo>
                  <a:lnTo>
                    <a:pt x="1574" y="2080"/>
                  </a:lnTo>
                  <a:lnTo>
                    <a:pt x="1610" y="2064"/>
                  </a:lnTo>
                  <a:lnTo>
                    <a:pt x="1644" y="2046"/>
                  </a:lnTo>
                  <a:lnTo>
                    <a:pt x="1678" y="2026"/>
                  </a:lnTo>
                  <a:lnTo>
                    <a:pt x="1710" y="2006"/>
                  </a:lnTo>
                  <a:lnTo>
                    <a:pt x="1742" y="1986"/>
                  </a:lnTo>
                  <a:lnTo>
                    <a:pt x="1774" y="1962"/>
                  </a:lnTo>
                  <a:lnTo>
                    <a:pt x="1804" y="1940"/>
                  </a:lnTo>
                  <a:lnTo>
                    <a:pt x="1834" y="1916"/>
                  </a:lnTo>
                  <a:lnTo>
                    <a:pt x="1862" y="1890"/>
                  </a:lnTo>
                  <a:lnTo>
                    <a:pt x="1890" y="1864"/>
                  </a:lnTo>
                  <a:lnTo>
                    <a:pt x="1916" y="1836"/>
                  </a:lnTo>
                  <a:lnTo>
                    <a:pt x="1942" y="1810"/>
                  </a:lnTo>
                  <a:lnTo>
                    <a:pt x="1968" y="1780"/>
                  </a:lnTo>
                  <a:lnTo>
                    <a:pt x="1992" y="1750"/>
                  </a:lnTo>
                  <a:lnTo>
                    <a:pt x="2014" y="1720"/>
                  </a:lnTo>
                  <a:lnTo>
                    <a:pt x="2036" y="1688"/>
                  </a:lnTo>
                  <a:lnTo>
                    <a:pt x="2056" y="1656"/>
                  </a:lnTo>
                  <a:lnTo>
                    <a:pt x="2076" y="1624"/>
                  </a:lnTo>
                  <a:lnTo>
                    <a:pt x="2094" y="1590"/>
                  </a:lnTo>
                  <a:lnTo>
                    <a:pt x="2112" y="1556"/>
                  </a:lnTo>
                  <a:lnTo>
                    <a:pt x="2112" y="1556"/>
                  </a:lnTo>
                  <a:lnTo>
                    <a:pt x="2080" y="1598"/>
                  </a:lnTo>
                  <a:lnTo>
                    <a:pt x="2046" y="1640"/>
                  </a:lnTo>
                  <a:lnTo>
                    <a:pt x="2008" y="1678"/>
                  </a:lnTo>
                  <a:lnTo>
                    <a:pt x="1970" y="1716"/>
                  </a:lnTo>
                  <a:lnTo>
                    <a:pt x="1928" y="1750"/>
                  </a:lnTo>
                  <a:lnTo>
                    <a:pt x="1884" y="1782"/>
                  </a:lnTo>
                  <a:lnTo>
                    <a:pt x="1838" y="1812"/>
                  </a:lnTo>
                  <a:lnTo>
                    <a:pt x="1790" y="1838"/>
                  </a:lnTo>
                  <a:lnTo>
                    <a:pt x="1740" y="1864"/>
                  </a:lnTo>
                  <a:lnTo>
                    <a:pt x="1688" y="1884"/>
                  </a:lnTo>
                  <a:lnTo>
                    <a:pt x="1636" y="1902"/>
                  </a:lnTo>
                  <a:lnTo>
                    <a:pt x="1580" y="1918"/>
                  </a:lnTo>
                  <a:lnTo>
                    <a:pt x="1524" y="1930"/>
                  </a:lnTo>
                  <a:lnTo>
                    <a:pt x="1468" y="1938"/>
                  </a:lnTo>
                  <a:lnTo>
                    <a:pt x="1410" y="1944"/>
                  </a:lnTo>
                  <a:lnTo>
                    <a:pt x="1350" y="1946"/>
                  </a:lnTo>
                  <a:lnTo>
                    <a:pt x="1350" y="1946"/>
                  </a:lnTo>
                  <a:lnTo>
                    <a:pt x="1350" y="1946"/>
                  </a:lnTo>
                  <a:close/>
                </a:path>
              </a:pathLst>
            </a:custGeom>
            <a:solidFill>
              <a:schemeClr val="bg1">
                <a:alpha val="14999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6284913"/>
            <a:ext cx="8964613" cy="146050"/>
          </a:xfrm>
          <a:prstGeom prst="rect">
            <a:avLst/>
          </a:prstGeom>
          <a:gradFill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6477000"/>
            <a:ext cx="8964613" cy="146050"/>
          </a:xfrm>
          <a:prstGeom prst="rect">
            <a:avLst/>
          </a:prstGeom>
          <a:gradFill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6669088"/>
            <a:ext cx="8964613" cy="146050"/>
          </a:xfrm>
          <a:prstGeom prst="rect">
            <a:avLst/>
          </a:prstGeom>
          <a:gradFill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7178" name="Group 15"/>
          <p:cNvGrpSpPr>
            <a:grpSpLocks/>
          </p:cNvGrpSpPr>
          <p:nvPr/>
        </p:nvGrpSpPr>
        <p:grpSpPr bwMode="auto">
          <a:xfrm>
            <a:off x="3779838" y="4067175"/>
            <a:ext cx="5502275" cy="2790825"/>
            <a:chOff x="2245" y="1170"/>
            <a:chExt cx="2930" cy="1486"/>
          </a:xfrm>
        </p:grpSpPr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278" y="1188"/>
              <a:ext cx="1897" cy="1468"/>
            </a:xfrm>
            <a:custGeom>
              <a:avLst/>
              <a:gdLst/>
              <a:ahLst/>
              <a:cxnLst>
                <a:cxn ang="0">
                  <a:pos x="1429" y="1704"/>
                </a:cxn>
                <a:cxn ang="0">
                  <a:pos x="1354" y="1721"/>
                </a:cxn>
                <a:cxn ang="0">
                  <a:pos x="693" y="1724"/>
                </a:cxn>
                <a:cxn ang="0">
                  <a:pos x="1" y="1660"/>
                </a:cxn>
                <a:cxn ang="0">
                  <a:pos x="217" y="1652"/>
                </a:cxn>
                <a:cxn ang="0">
                  <a:pos x="321" y="1036"/>
                </a:cxn>
                <a:cxn ang="0">
                  <a:pos x="405" y="832"/>
                </a:cxn>
                <a:cxn ang="0">
                  <a:pos x="413" y="1300"/>
                </a:cxn>
                <a:cxn ang="0">
                  <a:pos x="585" y="1552"/>
                </a:cxn>
                <a:cxn ang="0">
                  <a:pos x="945" y="1088"/>
                </a:cxn>
                <a:cxn ang="0">
                  <a:pos x="1437" y="668"/>
                </a:cxn>
                <a:cxn ang="0">
                  <a:pos x="1549" y="396"/>
                </a:cxn>
                <a:cxn ang="0">
                  <a:pos x="1705" y="976"/>
                </a:cxn>
                <a:cxn ang="0">
                  <a:pos x="1745" y="1064"/>
                </a:cxn>
                <a:cxn ang="0">
                  <a:pos x="1937" y="1284"/>
                </a:cxn>
                <a:cxn ang="0">
                  <a:pos x="2169" y="1344"/>
                </a:cxn>
                <a:cxn ang="0">
                  <a:pos x="1901" y="1752"/>
                </a:cxn>
                <a:cxn ang="0">
                  <a:pos x="1549" y="1696"/>
                </a:cxn>
                <a:cxn ang="0">
                  <a:pos x="1621" y="1660"/>
                </a:cxn>
                <a:cxn ang="0">
                  <a:pos x="1645" y="1572"/>
                </a:cxn>
                <a:cxn ang="0">
                  <a:pos x="1585" y="1612"/>
                </a:cxn>
                <a:cxn ang="0">
                  <a:pos x="1553" y="1600"/>
                </a:cxn>
                <a:cxn ang="0">
                  <a:pos x="1537" y="1736"/>
                </a:cxn>
                <a:cxn ang="0">
                  <a:pos x="1097" y="1748"/>
                </a:cxn>
                <a:cxn ang="0">
                  <a:pos x="1189" y="1712"/>
                </a:cxn>
                <a:cxn ang="0">
                  <a:pos x="1241" y="1692"/>
                </a:cxn>
                <a:cxn ang="0">
                  <a:pos x="1053" y="1752"/>
                </a:cxn>
                <a:cxn ang="0">
                  <a:pos x="905" y="1716"/>
                </a:cxn>
                <a:cxn ang="0">
                  <a:pos x="745" y="1724"/>
                </a:cxn>
                <a:cxn ang="0">
                  <a:pos x="2177" y="1572"/>
                </a:cxn>
                <a:cxn ang="0">
                  <a:pos x="1968" y="1520"/>
                </a:cxn>
                <a:cxn ang="0">
                  <a:pos x="1901" y="1684"/>
                </a:cxn>
                <a:cxn ang="0">
                  <a:pos x="2013" y="1588"/>
                </a:cxn>
                <a:cxn ang="0">
                  <a:pos x="1977" y="1640"/>
                </a:cxn>
                <a:cxn ang="0">
                  <a:pos x="2089" y="1712"/>
                </a:cxn>
                <a:cxn ang="0">
                  <a:pos x="2021" y="1576"/>
                </a:cxn>
                <a:cxn ang="0">
                  <a:pos x="2125" y="1600"/>
                </a:cxn>
                <a:cxn ang="0">
                  <a:pos x="2149" y="1672"/>
                </a:cxn>
                <a:cxn ang="0">
                  <a:pos x="2157" y="1628"/>
                </a:cxn>
                <a:cxn ang="0">
                  <a:pos x="2137" y="1340"/>
                </a:cxn>
                <a:cxn ang="0">
                  <a:pos x="2013" y="1516"/>
                </a:cxn>
                <a:cxn ang="0">
                  <a:pos x="2061" y="1424"/>
                </a:cxn>
                <a:cxn ang="0">
                  <a:pos x="2045" y="1492"/>
                </a:cxn>
                <a:cxn ang="0">
                  <a:pos x="1989" y="1708"/>
                </a:cxn>
                <a:cxn ang="0">
                  <a:pos x="1977" y="1748"/>
                </a:cxn>
                <a:cxn ang="0">
                  <a:pos x="1985" y="1236"/>
                </a:cxn>
                <a:cxn ang="0">
                  <a:pos x="1857" y="1496"/>
                </a:cxn>
                <a:cxn ang="0">
                  <a:pos x="1929" y="1260"/>
                </a:cxn>
                <a:cxn ang="0">
                  <a:pos x="1929" y="1552"/>
                </a:cxn>
                <a:cxn ang="0">
                  <a:pos x="1873" y="1720"/>
                </a:cxn>
                <a:cxn ang="0">
                  <a:pos x="1725" y="1080"/>
                </a:cxn>
                <a:cxn ang="0">
                  <a:pos x="1657" y="1016"/>
                </a:cxn>
                <a:cxn ang="0">
                  <a:pos x="1681" y="1664"/>
                </a:cxn>
                <a:cxn ang="0">
                  <a:pos x="1621" y="1324"/>
                </a:cxn>
                <a:cxn ang="0">
                  <a:pos x="1633" y="1672"/>
                </a:cxn>
                <a:cxn ang="0">
                  <a:pos x="1569" y="1004"/>
                </a:cxn>
                <a:cxn ang="0">
                  <a:pos x="1601" y="1152"/>
                </a:cxn>
                <a:cxn ang="0">
                  <a:pos x="1521" y="1704"/>
                </a:cxn>
                <a:cxn ang="0">
                  <a:pos x="1061" y="1164"/>
                </a:cxn>
                <a:cxn ang="0">
                  <a:pos x="509" y="1728"/>
                </a:cxn>
                <a:cxn ang="0">
                  <a:pos x="397" y="1548"/>
                </a:cxn>
                <a:cxn ang="0">
                  <a:pos x="289" y="1720"/>
                </a:cxn>
              </a:cxnLst>
              <a:rect l="0" t="0" r="r" b="b"/>
              <a:pathLst>
                <a:path w="2281" h="1759">
                  <a:moveTo>
                    <a:pt x="1357" y="1732"/>
                  </a:moveTo>
                  <a:cubicBezTo>
                    <a:pt x="1356" y="1731"/>
                    <a:pt x="1354" y="1726"/>
                    <a:pt x="1354" y="1721"/>
                  </a:cubicBezTo>
                  <a:cubicBezTo>
                    <a:pt x="1354" y="1718"/>
                    <a:pt x="1354" y="1716"/>
                    <a:pt x="1353" y="1714"/>
                  </a:cubicBezTo>
                  <a:cubicBezTo>
                    <a:pt x="1354" y="1708"/>
                    <a:pt x="1357" y="1704"/>
                    <a:pt x="1365" y="1708"/>
                  </a:cubicBezTo>
                  <a:cubicBezTo>
                    <a:pt x="1375" y="1713"/>
                    <a:pt x="1353" y="1747"/>
                    <a:pt x="1369" y="1732"/>
                  </a:cubicBezTo>
                  <a:cubicBezTo>
                    <a:pt x="1376" y="1725"/>
                    <a:pt x="1359" y="1697"/>
                    <a:pt x="1381" y="1708"/>
                  </a:cubicBezTo>
                  <a:cubicBezTo>
                    <a:pt x="1376" y="1713"/>
                    <a:pt x="1373" y="1736"/>
                    <a:pt x="1385" y="1736"/>
                  </a:cubicBezTo>
                  <a:cubicBezTo>
                    <a:pt x="1384" y="1718"/>
                    <a:pt x="1382" y="1698"/>
                    <a:pt x="1405" y="1704"/>
                  </a:cubicBezTo>
                  <a:cubicBezTo>
                    <a:pt x="1403" y="1749"/>
                    <a:pt x="1412" y="1715"/>
                    <a:pt x="1413" y="1704"/>
                  </a:cubicBezTo>
                  <a:cubicBezTo>
                    <a:pt x="1435" y="1702"/>
                    <a:pt x="1407" y="1738"/>
                    <a:pt x="1425" y="1732"/>
                  </a:cubicBezTo>
                  <a:cubicBezTo>
                    <a:pt x="1427" y="1724"/>
                    <a:pt x="1420" y="1706"/>
                    <a:pt x="1429" y="1704"/>
                  </a:cubicBezTo>
                  <a:cubicBezTo>
                    <a:pt x="1440" y="1705"/>
                    <a:pt x="1426" y="1731"/>
                    <a:pt x="1437" y="1732"/>
                  </a:cubicBezTo>
                  <a:cubicBezTo>
                    <a:pt x="1446" y="1721"/>
                    <a:pt x="1431" y="1712"/>
                    <a:pt x="1441" y="1704"/>
                  </a:cubicBezTo>
                  <a:cubicBezTo>
                    <a:pt x="1444" y="1703"/>
                    <a:pt x="1449" y="1704"/>
                    <a:pt x="1449" y="1700"/>
                  </a:cubicBezTo>
                  <a:cubicBezTo>
                    <a:pt x="1391" y="1700"/>
                    <a:pt x="1357" y="1701"/>
                    <a:pt x="1305" y="1708"/>
                  </a:cubicBezTo>
                  <a:cubicBezTo>
                    <a:pt x="1327" y="1706"/>
                    <a:pt x="1299" y="1742"/>
                    <a:pt x="1317" y="1736"/>
                  </a:cubicBezTo>
                  <a:cubicBezTo>
                    <a:pt x="1319" y="1728"/>
                    <a:pt x="1312" y="1710"/>
                    <a:pt x="1321" y="1708"/>
                  </a:cubicBezTo>
                  <a:cubicBezTo>
                    <a:pt x="1332" y="1743"/>
                    <a:pt x="1320" y="1728"/>
                    <a:pt x="1337" y="1708"/>
                  </a:cubicBezTo>
                  <a:cubicBezTo>
                    <a:pt x="1340" y="1717"/>
                    <a:pt x="1330" y="1739"/>
                    <a:pt x="1345" y="1736"/>
                  </a:cubicBezTo>
                  <a:cubicBezTo>
                    <a:pt x="1350" y="1724"/>
                    <a:pt x="1333" y="1714"/>
                    <a:pt x="1345" y="1708"/>
                  </a:cubicBezTo>
                  <a:cubicBezTo>
                    <a:pt x="1351" y="1707"/>
                    <a:pt x="1353" y="1710"/>
                    <a:pt x="1353" y="1714"/>
                  </a:cubicBezTo>
                  <a:cubicBezTo>
                    <a:pt x="1353" y="1716"/>
                    <a:pt x="1353" y="1718"/>
                    <a:pt x="1354" y="1721"/>
                  </a:cubicBezTo>
                  <a:cubicBezTo>
                    <a:pt x="1353" y="1725"/>
                    <a:pt x="1354" y="1730"/>
                    <a:pt x="1357" y="1732"/>
                  </a:cubicBezTo>
                  <a:close/>
                  <a:moveTo>
                    <a:pt x="841" y="1727"/>
                  </a:moveTo>
                  <a:cubicBezTo>
                    <a:pt x="815" y="1721"/>
                    <a:pt x="770" y="1724"/>
                    <a:pt x="745" y="1724"/>
                  </a:cubicBezTo>
                  <a:cubicBezTo>
                    <a:pt x="745" y="1724"/>
                    <a:pt x="745" y="1724"/>
                    <a:pt x="745" y="1724"/>
                  </a:cubicBezTo>
                  <a:cubicBezTo>
                    <a:pt x="745" y="1724"/>
                    <a:pt x="745" y="1724"/>
                    <a:pt x="745" y="1724"/>
                  </a:cubicBezTo>
                  <a:cubicBezTo>
                    <a:pt x="742" y="1724"/>
                    <a:pt x="739" y="1724"/>
                    <a:pt x="737" y="1724"/>
                  </a:cubicBezTo>
                  <a:cubicBezTo>
                    <a:pt x="723" y="1697"/>
                    <a:pt x="707" y="1671"/>
                    <a:pt x="677" y="1660"/>
                  </a:cubicBezTo>
                  <a:cubicBezTo>
                    <a:pt x="662" y="1676"/>
                    <a:pt x="691" y="1683"/>
                    <a:pt x="689" y="1700"/>
                  </a:cubicBezTo>
                  <a:cubicBezTo>
                    <a:pt x="681" y="1687"/>
                    <a:pt x="656" y="1670"/>
                    <a:pt x="673" y="1656"/>
                  </a:cubicBezTo>
                  <a:cubicBezTo>
                    <a:pt x="661" y="1659"/>
                    <a:pt x="661" y="1649"/>
                    <a:pt x="649" y="1652"/>
                  </a:cubicBezTo>
                  <a:cubicBezTo>
                    <a:pt x="658" y="1671"/>
                    <a:pt x="682" y="1703"/>
                    <a:pt x="693" y="1724"/>
                  </a:cubicBezTo>
                  <a:cubicBezTo>
                    <a:pt x="703" y="1720"/>
                    <a:pt x="677" y="1708"/>
                    <a:pt x="689" y="1700"/>
                  </a:cubicBezTo>
                  <a:cubicBezTo>
                    <a:pt x="700" y="1701"/>
                    <a:pt x="695" y="1721"/>
                    <a:pt x="713" y="1724"/>
                  </a:cubicBezTo>
                  <a:cubicBezTo>
                    <a:pt x="711" y="1736"/>
                    <a:pt x="683" y="1720"/>
                    <a:pt x="681" y="1732"/>
                  </a:cubicBezTo>
                  <a:cubicBezTo>
                    <a:pt x="681" y="1734"/>
                    <a:pt x="701" y="1734"/>
                    <a:pt x="701" y="1732"/>
                  </a:cubicBezTo>
                  <a:cubicBezTo>
                    <a:pt x="707" y="1735"/>
                    <a:pt x="707" y="1745"/>
                    <a:pt x="709" y="1752"/>
                  </a:cubicBezTo>
                  <a:cubicBezTo>
                    <a:pt x="682" y="1752"/>
                    <a:pt x="656" y="1752"/>
                    <a:pt x="629" y="1752"/>
                  </a:cubicBezTo>
                  <a:cubicBezTo>
                    <a:pt x="629" y="1747"/>
                    <a:pt x="629" y="1741"/>
                    <a:pt x="629" y="1736"/>
                  </a:cubicBezTo>
                  <a:cubicBezTo>
                    <a:pt x="699" y="1737"/>
                    <a:pt x="608" y="1724"/>
                    <a:pt x="605" y="1736"/>
                  </a:cubicBezTo>
                  <a:cubicBezTo>
                    <a:pt x="619" y="1734"/>
                    <a:pt x="628" y="1737"/>
                    <a:pt x="625" y="1752"/>
                  </a:cubicBezTo>
                  <a:cubicBezTo>
                    <a:pt x="417" y="1752"/>
                    <a:pt x="209" y="1752"/>
                    <a:pt x="1" y="1752"/>
                  </a:cubicBezTo>
                  <a:cubicBezTo>
                    <a:pt x="4" y="1722"/>
                    <a:pt x="0" y="1697"/>
                    <a:pt x="1" y="1660"/>
                  </a:cubicBezTo>
                  <a:cubicBezTo>
                    <a:pt x="32" y="1660"/>
                    <a:pt x="32" y="1690"/>
                    <a:pt x="65" y="1688"/>
                  </a:cubicBezTo>
                  <a:cubicBezTo>
                    <a:pt x="64" y="1710"/>
                    <a:pt x="102" y="1723"/>
                    <a:pt x="89" y="1732"/>
                  </a:cubicBezTo>
                  <a:cubicBezTo>
                    <a:pt x="95" y="1737"/>
                    <a:pt x="115" y="1748"/>
                    <a:pt x="121" y="1740"/>
                  </a:cubicBezTo>
                  <a:cubicBezTo>
                    <a:pt x="102" y="1737"/>
                    <a:pt x="101" y="1704"/>
                    <a:pt x="89" y="1716"/>
                  </a:cubicBezTo>
                  <a:cubicBezTo>
                    <a:pt x="89" y="1711"/>
                    <a:pt x="94" y="1710"/>
                    <a:pt x="93" y="1704"/>
                  </a:cubicBezTo>
                  <a:cubicBezTo>
                    <a:pt x="64" y="1709"/>
                    <a:pt x="96" y="1700"/>
                    <a:pt x="73" y="1684"/>
                  </a:cubicBezTo>
                  <a:cubicBezTo>
                    <a:pt x="89" y="1677"/>
                    <a:pt x="99" y="1664"/>
                    <a:pt x="121" y="1664"/>
                  </a:cubicBezTo>
                  <a:cubicBezTo>
                    <a:pt x="128" y="1655"/>
                    <a:pt x="120" y="1631"/>
                    <a:pt x="129" y="1624"/>
                  </a:cubicBezTo>
                  <a:cubicBezTo>
                    <a:pt x="128" y="1639"/>
                    <a:pt x="129" y="1653"/>
                    <a:pt x="133" y="1664"/>
                  </a:cubicBezTo>
                  <a:cubicBezTo>
                    <a:pt x="181" y="1680"/>
                    <a:pt x="214" y="1658"/>
                    <a:pt x="217" y="1615"/>
                  </a:cubicBezTo>
                  <a:cubicBezTo>
                    <a:pt x="217" y="1627"/>
                    <a:pt x="217" y="1640"/>
                    <a:pt x="217" y="1652"/>
                  </a:cubicBezTo>
                  <a:cubicBezTo>
                    <a:pt x="235" y="1660"/>
                    <a:pt x="251" y="1665"/>
                    <a:pt x="273" y="1660"/>
                  </a:cubicBezTo>
                  <a:cubicBezTo>
                    <a:pt x="282" y="1656"/>
                    <a:pt x="278" y="1638"/>
                    <a:pt x="285" y="1632"/>
                  </a:cubicBezTo>
                  <a:cubicBezTo>
                    <a:pt x="280" y="1653"/>
                    <a:pt x="301" y="1669"/>
                    <a:pt x="317" y="1656"/>
                  </a:cubicBezTo>
                  <a:cubicBezTo>
                    <a:pt x="317" y="1577"/>
                    <a:pt x="317" y="1464"/>
                    <a:pt x="317" y="1372"/>
                  </a:cubicBezTo>
                  <a:cubicBezTo>
                    <a:pt x="296" y="1364"/>
                    <a:pt x="294" y="1336"/>
                    <a:pt x="293" y="1308"/>
                  </a:cubicBezTo>
                  <a:cubicBezTo>
                    <a:pt x="296" y="1299"/>
                    <a:pt x="321" y="1312"/>
                    <a:pt x="317" y="1296"/>
                  </a:cubicBezTo>
                  <a:cubicBezTo>
                    <a:pt x="320" y="1277"/>
                    <a:pt x="311" y="1292"/>
                    <a:pt x="309" y="1284"/>
                  </a:cubicBezTo>
                  <a:cubicBezTo>
                    <a:pt x="333" y="1215"/>
                    <a:pt x="307" y="1129"/>
                    <a:pt x="297" y="1068"/>
                  </a:cubicBezTo>
                  <a:cubicBezTo>
                    <a:pt x="303" y="1061"/>
                    <a:pt x="324" y="1069"/>
                    <a:pt x="321" y="1052"/>
                  </a:cubicBezTo>
                  <a:cubicBezTo>
                    <a:pt x="327" y="1037"/>
                    <a:pt x="303" y="1051"/>
                    <a:pt x="309" y="1036"/>
                  </a:cubicBezTo>
                  <a:cubicBezTo>
                    <a:pt x="315" y="1038"/>
                    <a:pt x="316" y="1041"/>
                    <a:pt x="321" y="1036"/>
                  </a:cubicBezTo>
                  <a:cubicBezTo>
                    <a:pt x="332" y="949"/>
                    <a:pt x="306" y="899"/>
                    <a:pt x="297" y="832"/>
                  </a:cubicBezTo>
                  <a:cubicBezTo>
                    <a:pt x="311" y="834"/>
                    <a:pt x="316" y="827"/>
                    <a:pt x="325" y="824"/>
                  </a:cubicBezTo>
                  <a:cubicBezTo>
                    <a:pt x="309" y="680"/>
                    <a:pt x="338" y="485"/>
                    <a:pt x="353" y="340"/>
                  </a:cubicBezTo>
                  <a:cubicBezTo>
                    <a:pt x="362" y="427"/>
                    <a:pt x="372" y="553"/>
                    <a:pt x="385" y="636"/>
                  </a:cubicBezTo>
                  <a:cubicBezTo>
                    <a:pt x="380" y="636"/>
                    <a:pt x="381" y="629"/>
                    <a:pt x="377" y="628"/>
                  </a:cubicBezTo>
                  <a:cubicBezTo>
                    <a:pt x="392" y="654"/>
                    <a:pt x="378" y="675"/>
                    <a:pt x="377" y="696"/>
                  </a:cubicBezTo>
                  <a:cubicBezTo>
                    <a:pt x="376" y="720"/>
                    <a:pt x="382" y="821"/>
                    <a:pt x="385" y="828"/>
                  </a:cubicBezTo>
                  <a:cubicBezTo>
                    <a:pt x="384" y="825"/>
                    <a:pt x="397" y="837"/>
                    <a:pt x="401" y="844"/>
                  </a:cubicBezTo>
                  <a:cubicBezTo>
                    <a:pt x="401" y="846"/>
                    <a:pt x="401" y="848"/>
                    <a:pt x="401" y="848"/>
                  </a:cubicBezTo>
                  <a:cubicBezTo>
                    <a:pt x="403" y="848"/>
                    <a:pt x="403" y="846"/>
                    <a:pt x="401" y="844"/>
                  </a:cubicBezTo>
                  <a:cubicBezTo>
                    <a:pt x="401" y="838"/>
                    <a:pt x="401" y="830"/>
                    <a:pt x="405" y="832"/>
                  </a:cubicBezTo>
                  <a:cubicBezTo>
                    <a:pt x="417" y="832"/>
                    <a:pt x="410" y="851"/>
                    <a:pt x="417" y="856"/>
                  </a:cubicBezTo>
                  <a:cubicBezTo>
                    <a:pt x="412" y="853"/>
                    <a:pt x="406" y="851"/>
                    <a:pt x="397" y="852"/>
                  </a:cubicBezTo>
                  <a:cubicBezTo>
                    <a:pt x="413" y="874"/>
                    <a:pt x="409" y="898"/>
                    <a:pt x="385" y="912"/>
                  </a:cubicBezTo>
                  <a:cubicBezTo>
                    <a:pt x="399" y="936"/>
                    <a:pt x="388" y="1006"/>
                    <a:pt x="393" y="1048"/>
                  </a:cubicBezTo>
                  <a:cubicBezTo>
                    <a:pt x="414" y="1047"/>
                    <a:pt x="408" y="1092"/>
                    <a:pt x="421" y="1068"/>
                  </a:cubicBezTo>
                  <a:cubicBezTo>
                    <a:pt x="421" y="1075"/>
                    <a:pt x="421" y="1081"/>
                    <a:pt x="421" y="1088"/>
                  </a:cubicBezTo>
                  <a:cubicBezTo>
                    <a:pt x="413" y="1085"/>
                    <a:pt x="401" y="1080"/>
                    <a:pt x="401" y="1092"/>
                  </a:cubicBezTo>
                  <a:cubicBezTo>
                    <a:pt x="407" y="1093"/>
                    <a:pt x="416" y="1091"/>
                    <a:pt x="417" y="1096"/>
                  </a:cubicBezTo>
                  <a:cubicBezTo>
                    <a:pt x="404" y="1098"/>
                    <a:pt x="417" y="1142"/>
                    <a:pt x="389" y="1140"/>
                  </a:cubicBezTo>
                  <a:cubicBezTo>
                    <a:pt x="403" y="1174"/>
                    <a:pt x="395" y="1237"/>
                    <a:pt x="397" y="1292"/>
                  </a:cubicBezTo>
                  <a:cubicBezTo>
                    <a:pt x="404" y="1293"/>
                    <a:pt x="417" y="1288"/>
                    <a:pt x="413" y="1300"/>
                  </a:cubicBezTo>
                  <a:cubicBezTo>
                    <a:pt x="408" y="1301"/>
                    <a:pt x="402" y="1299"/>
                    <a:pt x="401" y="1304"/>
                  </a:cubicBezTo>
                  <a:cubicBezTo>
                    <a:pt x="406" y="1314"/>
                    <a:pt x="413" y="1297"/>
                    <a:pt x="417" y="1308"/>
                  </a:cubicBezTo>
                  <a:cubicBezTo>
                    <a:pt x="417" y="1315"/>
                    <a:pt x="417" y="1321"/>
                    <a:pt x="417" y="1328"/>
                  </a:cubicBezTo>
                  <a:cubicBezTo>
                    <a:pt x="412" y="1328"/>
                    <a:pt x="411" y="1323"/>
                    <a:pt x="405" y="1324"/>
                  </a:cubicBezTo>
                  <a:cubicBezTo>
                    <a:pt x="402" y="1339"/>
                    <a:pt x="426" y="1327"/>
                    <a:pt x="421" y="1344"/>
                  </a:cubicBezTo>
                  <a:cubicBezTo>
                    <a:pt x="415" y="1360"/>
                    <a:pt x="406" y="1383"/>
                    <a:pt x="389" y="1376"/>
                  </a:cubicBezTo>
                  <a:cubicBezTo>
                    <a:pt x="388" y="1387"/>
                    <a:pt x="401" y="1385"/>
                    <a:pt x="401" y="1396"/>
                  </a:cubicBezTo>
                  <a:cubicBezTo>
                    <a:pt x="399" y="1463"/>
                    <a:pt x="399" y="1509"/>
                    <a:pt x="405" y="1568"/>
                  </a:cubicBezTo>
                  <a:cubicBezTo>
                    <a:pt x="422" y="1568"/>
                    <a:pt x="440" y="1568"/>
                    <a:pt x="457" y="1568"/>
                  </a:cubicBezTo>
                  <a:cubicBezTo>
                    <a:pt x="459" y="1561"/>
                    <a:pt x="451" y="1558"/>
                    <a:pt x="457" y="1556"/>
                  </a:cubicBezTo>
                  <a:cubicBezTo>
                    <a:pt x="487" y="1571"/>
                    <a:pt x="554" y="1562"/>
                    <a:pt x="585" y="1552"/>
                  </a:cubicBezTo>
                  <a:cubicBezTo>
                    <a:pt x="580" y="1544"/>
                    <a:pt x="591" y="1510"/>
                    <a:pt x="581" y="1496"/>
                  </a:cubicBezTo>
                  <a:cubicBezTo>
                    <a:pt x="590" y="1497"/>
                    <a:pt x="596" y="1495"/>
                    <a:pt x="601" y="1492"/>
                  </a:cubicBezTo>
                  <a:cubicBezTo>
                    <a:pt x="617" y="1447"/>
                    <a:pt x="615" y="1394"/>
                    <a:pt x="657" y="1364"/>
                  </a:cubicBezTo>
                  <a:cubicBezTo>
                    <a:pt x="663" y="1382"/>
                    <a:pt x="684" y="1385"/>
                    <a:pt x="697" y="1396"/>
                  </a:cubicBezTo>
                  <a:cubicBezTo>
                    <a:pt x="724" y="1384"/>
                    <a:pt x="713" y="1349"/>
                    <a:pt x="721" y="1336"/>
                  </a:cubicBezTo>
                  <a:cubicBezTo>
                    <a:pt x="736" y="1342"/>
                    <a:pt x="720" y="1360"/>
                    <a:pt x="725" y="1380"/>
                  </a:cubicBezTo>
                  <a:cubicBezTo>
                    <a:pt x="770" y="1381"/>
                    <a:pt x="790" y="1357"/>
                    <a:pt x="829" y="1352"/>
                  </a:cubicBezTo>
                  <a:cubicBezTo>
                    <a:pt x="833" y="1340"/>
                    <a:pt x="823" y="1321"/>
                    <a:pt x="829" y="1320"/>
                  </a:cubicBezTo>
                  <a:cubicBezTo>
                    <a:pt x="846" y="1318"/>
                    <a:pt x="860" y="1314"/>
                    <a:pt x="877" y="1312"/>
                  </a:cubicBezTo>
                  <a:cubicBezTo>
                    <a:pt x="882" y="1218"/>
                    <a:pt x="852" y="1114"/>
                    <a:pt x="937" y="1100"/>
                  </a:cubicBezTo>
                  <a:cubicBezTo>
                    <a:pt x="937" y="1093"/>
                    <a:pt x="940" y="1090"/>
                    <a:pt x="945" y="1088"/>
                  </a:cubicBezTo>
                  <a:cubicBezTo>
                    <a:pt x="943" y="1079"/>
                    <a:pt x="942" y="1056"/>
                    <a:pt x="949" y="1044"/>
                  </a:cubicBezTo>
                  <a:cubicBezTo>
                    <a:pt x="938" y="1099"/>
                    <a:pt x="976" y="1104"/>
                    <a:pt x="1013" y="1120"/>
                  </a:cubicBezTo>
                  <a:cubicBezTo>
                    <a:pt x="1013" y="1111"/>
                    <a:pt x="1013" y="1101"/>
                    <a:pt x="1013" y="1092"/>
                  </a:cubicBezTo>
                  <a:cubicBezTo>
                    <a:pt x="1042" y="1083"/>
                    <a:pt x="1074" y="1075"/>
                    <a:pt x="1101" y="1064"/>
                  </a:cubicBezTo>
                  <a:cubicBezTo>
                    <a:pt x="1103" y="1054"/>
                    <a:pt x="1094" y="1055"/>
                    <a:pt x="1097" y="1044"/>
                  </a:cubicBezTo>
                  <a:cubicBezTo>
                    <a:pt x="1115" y="1042"/>
                    <a:pt x="1127" y="1034"/>
                    <a:pt x="1145" y="1032"/>
                  </a:cubicBezTo>
                  <a:cubicBezTo>
                    <a:pt x="1182" y="956"/>
                    <a:pt x="1240" y="900"/>
                    <a:pt x="1321" y="868"/>
                  </a:cubicBezTo>
                  <a:cubicBezTo>
                    <a:pt x="1314" y="723"/>
                    <a:pt x="1333" y="586"/>
                    <a:pt x="1353" y="472"/>
                  </a:cubicBezTo>
                  <a:cubicBezTo>
                    <a:pt x="1360" y="604"/>
                    <a:pt x="1384" y="712"/>
                    <a:pt x="1377" y="848"/>
                  </a:cubicBezTo>
                  <a:cubicBezTo>
                    <a:pt x="1412" y="839"/>
                    <a:pt x="1416" y="799"/>
                    <a:pt x="1433" y="772"/>
                  </a:cubicBezTo>
                  <a:cubicBezTo>
                    <a:pt x="1428" y="739"/>
                    <a:pt x="1426" y="702"/>
                    <a:pt x="1437" y="668"/>
                  </a:cubicBezTo>
                  <a:cubicBezTo>
                    <a:pt x="1449" y="713"/>
                    <a:pt x="1442" y="741"/>
                    <a:pt x="1445" y="792"/>
                  </a:cubicBezTo>
                  <a:cubicBezTo>
                    <a:pt x="1461" y="796"/>
                    <a:pt x="1467" y="821"/>
                    <a:pt x="1473" y="828"/>
                  </a:cubicBezTo>
                  <a:cubicBezTo>
                    <a:pt x="1480" y="764"/>
                    <a:pt x="1464" y="695"/>
                    <a:pt x="1433" y="656"/>
                  </a:cubicBezTo>
                  <a:cubicBezTo>
                    <a:pt x="1454" y="666"/>
                    <a:pt x="1435" y="644"/>
                    <a:pt x="1445" y="636"/>
                  </a:cubicBezTo>
                  <a:cubicBezTo>
                    <a:pt x="1455" y="632"/>
                    <a:pt x="1462" y="627"/>
                    <a:pt x="1477" y="628"/>
                  </a:cubicBezTo>
                  <a:cubicBezTo>
                    <a:pt x="1463" y="431"/>
                    <a:pt x="1501" y="242"/>
                    <a:pt x="1509" y="72"/>
                  </a:cubicBezTo>
                  <a:cubicBezTo>
                    <a:pt x="1510" y="44"/>
                    <a:pt x="1497" y="22"/>
                    <a:pt x="1517" y="0"/>
                  </a:cubicBezTo>
                  <a:cubicBezTo>
                    <a:pt x="1510" y="54"/>
                    <a:pt x="1531" y="146"/>
                    <a:pt x="1533" y="236"/>
                  </a:cubicBezTo>
                  <a:cubicBezTo>
                    <a:pt x="1534" y="284"/>
                    <a:pt x="1531" y="362"/>
                    <a:pt x="1545" y="380"/>
                  </a:cubicBezTo>
                  <a:cubicBezTo>
                    <a:pt x="1544" y="385"/>
                    <a:pt x="1541" y="382"/>
                    <a:pt x="1537" y="380"/>
                  </a:cubicBezTo>
                  <a:cubicBezTo>
                    <a:pt x="1548" y="388"/>
                    <a:pt x="1536" y="427"/>
                    <a:pt x="1549" y="396"/>
                  </a:cubicBezTo>
                  <a:cubicBezTo>
                    <a:pt x="1546" y="409"/>
                    <a:pt x="1552" y="411"/>
                    <a:pt x="1557" y="416"/>
                  </a:cubicBezTo>
                  <a:cubicBezTo>
                    <a:pt x="1537" y="451"/>
                    <a:pt x="1564" y="537"/>
                    <a:pt x="1553" y="624"/>
                  </a:cubicBezTo>
                  <a:cubicBezTo>
                    <a:pt x="1570" y="628"/>
                    <a:pt x="1573" y="622"/>
                    <a:pt x="1585" y="632"/>
                  </a:cubicBezTo>
                  <a:cubicBezTo>
                    <a:pt x="1585" y="641"/>
                    <a:pt x="1585" y="651"/>
                    <a:pt x="1585" y="660"/>
                  </a:cubicBezTo>
                  <a:cubicBezTo>
                    <a:pt x="1580" y="660"/>
                    <a:pt x="1581" y="653"/>
                    <a:pt x="1577" y="652"/>
                  </a:cubicBezTo>
                  <a:cubicBezTo>
                    <a:pt x="1593" y="676"/>
                    <a:pt x="1575" y="710"/>
                    <a:pt x="1557" y="732"/>
                  </a:cubicBezTo>
                  <a:cubicBezTo>
                    <a:pt x="1565" y="785"/>
                    <a:pt x="1557" y="824"/>
                    <a:pt x="1565" y="864"/>
                  </a:cubicBezTo>
                  <a:cubicBezTo>
                    <a:pt x="1635" y="888"/>
                    <a:pt x="1702" y="937"/>
                    <a:pt x="1725" y="996"/>
                  </a:cubicBezTo>
                  <a:cubicBezTo>
                    <a:pt x="1714" y="981"/>
                    <a:pt x="1702" y="947"/>
                    <a:pt x="1685" y="952"/>
                  </a:cubicBezTo>
                  <a:cubicBezTo>
                    <a:pt x="1707" y="958"/>
                    <a:pt x="1672" y="980"/>
                    <a:pt x="1685" y="988"/>
                  </a:cubicBezTo>
                  <a:cubicBezTo>
                    <a:pt x="1685" y="974"/>
                    <a:pt x="1697" y="962"/>
                    <a:pt x="1705" y="976"/>
                  </a:cubicBezTo>
                  <a:cubicBezTo>
                    <a:pt x="1683" y="964"/>
                    <a:pt x="1705" y="991"/>
                    <a:pt x="1689" y="980"/>
                  </a:cubicBezTo>
                  <a:cubicBezTo>
                    <a:pt x="1686" y="989"/>
                    <a:pt x="1703" y="997"/>
                    <a:pt x="1693" y="1000"/>
                  </a:cubicBezTo>
                  <a:cubicBezTo>
                    <a:pt x="1693" y="996"/>
                    <a:pt x="1688" y="997"/>
                    <a:pt x="1689" y="1004"/>
                  </a:cubicBezTo>
                  <a:cubicBezTo>
                    <a:pt x="1666" y="996"/>
                    <a:pt x="1694" y="959"/>
                    <a:pt x="1677" y="964"/>
                  </a:cubicBezTo>
                  <a:cubicBezTo>
                    <a:pt x="1688" y="973"/>
                    <a:pt x="1670" y="972"/>
                    <a:pt x="1665" y="968"/>
                  </a:cubicBezTo>
                  <a:cubicBezTo>
                    <a:pt x="1672" y="982"/>
                    <a:pt x="1674" y="1001"/>
                    <a:pt x="1689" y="1008"/>
                  </a:cubicBezTo>
                  <a:cubicBezTo>
                    <a:pt x="1702" y="999"/>
                    <a:pt x="1734" y="1005"/>
                    <a:pt x="1741" y="1016"/>
                  </a:cubicBezTo>
                  <a:cubicBezTo>
                    <a:pt x="1731" y="1016"/>
                    <a:pt x="1728" y="1008"/>
                    <a:pt x="1725" y="1020"/>
                  </a:cubicBezTo>
                  <a:cubicBezTo>
                    <a:pt x="1735" y="1022"/>
                    <a:pt x="1754" y="1015"/>
                    <a:pt x="1757" y="1024"/>
                  </a:cubicBezTo>
                  <a:cubicBezTo>
                    <a:pt x="1745" y="1027"/>
                    <a:pt x="1723" y="1019"/>
                    <a:pt x="1717" y="1028"/>
                  </a:cubicBezTo>
                  <a:cubicBezTo>
                    <a:pt x="1735" y="1032"/>
                    <a:pt x="1725" y="1063"/>
                    <a:pt x="1745" y="1064"/>
                  </a:cubicBezTo>
                  <a:cubicBezTo>
                    <a:pt x="1737" y="1044"/>
                    <a:pt x="1755" y="1043"/>
                    <a:pt x="1753" y="1032"/>
                  </a:cubicBezTo>
                  <a:cubicBezTo>
                    <a:pt x="1767" y="1032"/>
                    <a:pt x="1755" y="1056"/>
                    <a:pt x="1769" y="1056"/>
                  </a:cubicBezTo>
                  <a:cubicBezTo>
                    <a:pt x="1771" y="1049"/>
                    <a:pt x="1771" y="1039"/>
                    <a:pt x="1777" y="1036"/>
                  </a:cubicBezTo>
                  <a:cubicBezTo>
                    <a:pt x="1792" y="1060"/>
                    <a:pt x="1838" y="1052"/>
                    <a:pt x="1857" y="1072"/>
                  </a:cubicBezTo>
                  <a:cubicBezTo>
                    <a:pt x="1862" y="1084"/>
                    <a:pt x="1860" y="1104"/>
                    <a:pt x="1869" y="1112"/>
                  </a:cubicBezTo>
                  <a:cubicBezTo>
                    <a:pt x="1883" y="1068"/>
                    <a:pt x="1937" y="1068"/>
                    <a:pt x="1941" y="1023"/>
                  </a:cubicBezTo>
                  <a:cubicBezTo>
                    <a:pt x="1942" y="1037"/>
                    <a:pt x="1942" y="1043"/>
                    <a:pt x="1945" y="1056"/>
                  </a:cubicBezTo>
                  <a:cubicBezTo>
                    <a:pt x="2038" y="1079"/>
                    <a:pt x="2018" y="1177"/>
                    <a:pt x="2021" y="1272"/>
                  </a:cubicBezTo>
                  <a:cubicBezTo>
                    <a:pt x="2013" y="1270"/>
                    <a:pt x="1991" y="1262"/>
                    <a:pt x="1985" y="1272"/>
                  </a:cubicBezTo>
                  <a:cubicBezTo>
                    <a:pt x="1992" y="1277"/>
                    <a:pt x="2008" y="1273"/>
                    <a:pt x="2013" y="1280"/>
                  </a:cubicBezTo>
                  <a:cubicBezTo>
                    <a:pt x="1977" y="1278"/>
                    <a:pt x="1945" y="1274"/>
                    <a:pt x="1937" y="1284"/>
                  </a:cubicBezTo>
                  <a:cubicBezTo>
                    <a:pt x="1943" y="1278"/>
                    <a:pt x="1953" y="1281"/>
                    <a:pt x="1957" y="1288"/>
                  </a:cubicBezTo>
                  <a:cubicBezTo>
                    <a:pt x="1957" y="1305"/>
                    <a:pt x="1957" y="1323"/>
                    <a:pt x="1957" y="1340"/>
                  </a:cubicBezTo>
                  <a:cubicBezTo>
                    <a:pt x="1989" y="1335"/>
                    <a:pt x="1998" y="1389"/>
                    <a:pt x="2021" y="1368"/>
                  </a:cubicBezTo>
                  <a:cubicBezTo>
                    <a:pt x="2027" y="1380"/>
                    <a:pt x="2032" y="1394"/>
                    <a:pt x="2045" y="1400"/>
                  </a:cubicBezTo>
                  <a:cubicBezTo>
                    <a:pt x="2037" y="1384"/>
                    <a:pt x="2024" y="1361"/>
                    <a:pt x="2013" y="1360"/>
                  </a:cubicBezTo>
                  <a:cubicBezTo>
                    <a:pt x="2020" y="1348"/>
                    <a:pt x="2016" y="1305"/>
                    <a:pt x="2017" y="1276"/>
                  </a:cubicBezTo>
                  <a:cubicBezTo>
                    <a:pt x="2027" y="1284"/>
                    <a:pt x="2049" y="1279"/>
                    <a:pt x="2065" y="1280"/>
                  </a:cubicBezTo>
                  <a:cubicBezTo>
                    <a:pt x="2065" y="1285"/>
                    <a:pt x="2065" y="1291"/>
                    <a:pt x="2065" y="1296"/>
                  </a:cubicBezTo>
                  <a:cubicBezTo>
                    <a:pt x="2098" y="1295"/>
                    <a:pt x="2126" y="1299"/>
                    <a:pt x="2149" y="1308"/>
                  </a:cubicBezTo>
                  <a:cubicBezTo>
                    <a:pt x="2148" y="1322"/>
                    <a:pt x="2152" y="1340"/>
                    <a:pt x="2145" y="1348"/>
                  </a:cubicBezTo>
                  <a:cubicBezTo>
                    <a:pt x="2159" y="1347"/>
                    <a:pt x="2166" y="1348"/>
                    <a:pt x="2169" y="1344"/>
                  </a:cubicBezTo>
                  <a:cubicBezTo>
                    <a:pt x="2175" y="1307"/>
                    <a:pt x="2161" y="1267"/>
                    <a:pt x="2181" y="1224"/>
                  </a:cubicBezTo>
                  <a:cubicBezTo>
                    <a:pt x="2177" y="1277"/>
                    <a:pt x="2176" y="1307"/>
                    <a:pt x="2185" y="1348"/>
                  </a:cubicBezTo>
                  <a:cubicBezTo>
                    <a:pt x="2225" y="1334"/>
                    <a:pt x="2247" y="1359"/>
                    <a:pt x="2281" y="1356"/>
                  </a:cubicBezTo>
                  <a:cubicBezTo>
                    <a:pt x="2281" y="1357"/>
                    <a:pt x="2281" y="1359"/>
                    <a:pt x="2281" y="1360"/>
                  </a:cubicBezTo>
                  <a:cubicBezTo>
                    <a:pt x="2281" y="1372"/>
                    <a:pt x="2281" y="1384"/>
                    <a:pt x="2281" y="1396"/>
                  </a:cubicBezTo>
                  <a:cubicBezTo>
                    <a:pt x="2281" y="1515"/>
                    <a:pt x="2281" y="1633"/>
                    <a:pt x="2281" y="1752"/>
                  </a:cubicBezTo>
                  <a:cubicBezTo>
                    <a:pt x="2160" y="1752"/>
                    <a:pt x="2038" y="1752"/>
                    <a:pt x="1917" y="1752"/>
                  </a:cubicBezTo>
                  <a:cubicBezTo>
                    <a:pt x="1923" y="1750"/>
                    <a:pt x="1918" y="1737"/>
                    <a:pt x="1925" y="1736"/>
                  </a:cubicBezTo>
                  <a:cubicBezTo>
                    <a:pt x="1930" y="1735"/>
                    <a:pt x="1930" y="1759"/>
                    <a:pt x="1937" y="1744"/>
                  </a:cubicBezTo>
                  <a:cubicBezTo>
                    <a:pt x="1927" y="1741"/>
                    <a:pt x="1950" y="1732"/>
                    <a:pt x="1937" y="1724"/>
                  </a:cubicBezTo>
                  <a:cubicBezTo>
                    <a:pt x="1919" y="1727"/>
                    <a:pt x="1906" y="1735"/>
                    <a:pt x="1901" y="1752"/>
                  </a:cubicBezTo>
                  <a:cubicBezTo>
                    <a:pt x="1894" y="1752"/>
                    <a:pt x="1888" y="1752"/>
                    <a:pt x="1881" y="1752"/>
                  </a:cubicBezTo>
                  <a:cubicBezTo>
                    <a:pt x="1880" y="1740"/>
                    <a:pt x="1911" y="1738"/>
                    <a:pt x="1889" y="1728"/>
                  </a:cubicBezTo>
                  <a:cubicBezTo>
                    <a:pt x="1888" y="1740"/>
                    <a:pt x="1874" y="1739"/>
                    <a:pt x="1873" y="1752"/>
                  </a:cubicBezTo>
                  <a:cubicBezTo>
                    <a:pt x="1776" y="1752"/>
                    <a:pt x="1678" y="1752"/>
                    <a:pt x="1581" y="1752"/>
                  </a:cubicBezTo>
                  <a:cubicBezTo>
                    <a:pt x="1573" y="1745"/>
                    <a:pt x="1563" y="1740"/>
                    <a:pt x="1565" y="1724"/>
                  </a:cubicBezTo>
                  <a:cubicBezTo>
                    <a:pt x="1570" y="1725"/>
                    <a:pt x="1568" y="1731"/>
                    <a:pt x="1569" y="1736"/>
                  </a:cubicBezTo>
                  <a:cubicBezTo>
                    <a:pt x="1574" y="1735"/>
                    <a:pt x="1572" y="1726"/>
                    <a:pt x="1573" y="1720"/>
                  </a:cubicBezTo>
                  <a:cubicBezTo>
                    <a:pt x="1582" y="1722"/>
                    <a:pt x="1573" y="1741"/>
                    <a:pt x="1581" y="1744"/>
                  </a:cubicBezTo>
                  <a:cubicBezTo>
                    <a:pt x="1593" y="1739"/>
                    <a:pt x="1580" y="1725"/>
                    <a:pt x="1597" y="1720"/>
                  </a:cubicBezTo>
                  <a:cubicBezTo>
                    <a:pt x="1591" y="1704"/>
                    <a:pt x="1592" y="1721"/>
                    <a:pt x="1581" y="1720"/>
                  </a:cubicBezTo>
                  <a:cubicBezTo>
                    <a:pt x="1592" y="1701"/>
                    <a:pt x="1566" y="1687"/>
                    <a:pt x="1549" y="1696"/>
                  </a:cubicBezTo>
                  <a:cubicBezTo>
                    <a:pt x="1555" y="1681"/>
                    <a:pt x="1555" y="1691"/>
                    <a:pt x="1549" y="1676"/>
                  </a:cubicBezTo>
                  <a:cubicBezTo>
                    <a:pt x="1565" y="1677"/>
                    <a:pt x="1567" y="1693"/>
                    <a:pt x="1581" y="1696"/>
                  </a:cubicBezTo>
                  <a:cubicBezTo>
                    <a:pt x="1585" y="1679"/>
                    <a:pt x="1573" y="1620"/>
                    <a:pt x="1581" y="1620"/>
                  </a:cubicBezTo>
                  <a:cubicBezTo>
                    <a:pt x="1600" y="1614"/>
                    <a:pt x="1574" y="1665"/>
                    <a:pt x="1589" y="1680"/>
                  </a:cubicBezTo>
                  <a:cubicBezTo>
                    <a:pt x="1603" y="1675"/>
                    <a:pt x="1582" y="1650"/>
                    <a:pt x="1593" y="1648"/>
                  </a:cubicBezTo>
                  <a:cubicBezTo>
                    <a:pt x="1605" y="1642"/>
                    <a:pt x="1601" y="1674"/>
                    <a:pt x="1605" y="1652"/>
                  </a:cubicBezTo>
                  <a:cubicBezTo>
                    <a:pt x="1608" y="1669"/>
                    <a:pt x="1621" y="1654"/>
                    <a:pt x="1625" y="1672"/>
                  </a:cubicBezTo>
                  <a:cubicBezTo>
                    <a:pt x="1622" y="1670"/>
                    <a:pt x="1619" y="1668"/>
                    <a:pt x="1613" y="1668"/>
                  </a:cubicBezTo>
                  <a:cubicBezTo>
                    <a:pt x="1628" y="1676"/>
                    <a:pt x="1614" y="1679"/>
                    <a:pt x="1609" y="1688"/>
                  </a:cubicBezTo>
                  <a:cubicBezTo>
                    <a:pt x="1614" y="1687"/>
                    <a:pt x="1616" y="1689"/>
                    <a:pt x="1617" y="1692"/>
                  </a:cubicBezTo>
                  <a:cubicBezTo>
                    <a:pt x="1621" y="1688"/>
                    <a:pt x="1638" y="1667"/>
                    <a:pt x="1621" y="1660"/>
                  </a:cubicBezTo>
                  <a:cubicBezTo>
                    <a:pt x="1620" y="1651"/>
                    <a:pt x="1635" y="1658"/>
                    <a:pt x="1641" y="1656"/>
                  </a:cubicBezTo>
                  <a:cubicBezTo>
                    <a:pt x="1638" y="1642"/>
                    <a:pt x="1648" y="1639"/>
                    <a:pt x="1641" y="1632"/>
                  </a:cubicBezTo>
                  <a:cubicBezTo>
                    <a:pt x="1629" y="1640"/>
                    <a:pt x="1636" y="1638"/>
                    <a:pt x="1629" y="1628"/>
                  </a:cubicBezTo>
                  <a:cubicBezTo>
                    <a:pt x="1630" y="1623"/>
                    <a:pt x="1639" y="1625"/>
                    <a:pt x="1645" y="1624"/>
                  </a:cubicBezTo>
                  <a:cubicBezTo>
                    <a:pt x="1643" y="1620"/>
                    <a:pt x="1641" y="1617"/>
                    <a:pt x="1637" y="1616"/>
                  </a:cubicBezTo>
                  <a:cubicBezTo>
                    <a:pt x="1655" y="1616"/>
                    <a:pt x="1639" y="1601"/>
                    <a:pt x="1661" y="1596"/>
                  </a:cubicBezTo>
                  <a:cubicBezTo>
                    <a:pt x="1653" y="1583"/>
                    <a:pt x="1630" y="1609"/>
                    <a:pt x="1637" y="1580"/>
                  </a:cubicBezTo>
                  <a:cubicBezTo>
                    <a:pt x="1655" y="1594"/>
                    <a:pt x="1685" y="1571"/>
                    <a:pt x="1705" y="1588"/>
                  </a:cubicBezTo>
                  <a:cubicBezTo>
                    <a:pt x="1712" y="1583"/>
                    <a:pt x="1694" y="1570"/>
                    <a:pt x="1681" y="1572"/>
                  </a:cubicBezTo>
                  <a:cubicBezTo>
                    <a:pt x="1680" y="1565"/>
                    <a:pt x="1684" y="1564"/>
                    <a:pt x="1689" y="1564"/>
                  </a:cubicBezTo>
                  <a:cubicBezTo>
                    <a:pt x="1675" y="1560"/>
                    <a:pt x="1648" y="1553"/>
                    <a:pt x="1645" y="1572"/>
                  </a:cubicBezTo>
                  <a:cubicBezTo>
                    <a:pt x="1635" y="1574"/>
                    <a:pt x="1647" y="1554"/>
                    <a:pt x="1633" y="1560"/>
                  </a:cubicBezTo>
                  <a:cubicBezTo>
                    <a:pt x="1626" y="1570"/>
                    <a:pt x="1636" y="1581"/>
                    <a:pt x="1617" y="1584"/>
                  </a:cubicBezTo>
                  <a:cubicBezTo>
                    <a:pt x="1623" y="1579"/>
                    <a:pt x="1621" y="1567"/>
                    <a:pt x="1621" y="1556"/>
                  </a:cubicBezTo>
                  <a:cubicBezTo>
                    <a:pt x="1645" y="1555"/>
                    <a:pt x="1675" y="1559"/>
                    <a:pt x="1693" y="1552"/>
                  </a:cubicBezTo>
                  <a:cubicBezTo>
                    <a:pt x="1680" y="1552"/>
                    <a:pt x="1657" y="1534"/>
                    <a:pt x="1649" y="1552"/>
                  </a:cubicBezTo>
                  <a:cubicBezTo>
                    <a:pt x="1639" y="1552"/>
                    <a:pt x="1644" y="1549"/>
                    <a:pt x="1645" y="1544"/>
                  </a:cubicBezTo>
                  <a:cubicBezTo>
                    <a:pt x="1635" y="1548"/>
                    <a:pt x="1628" y="1558"/>
                    <a:pt x="1621" y="1544"/>
                  </a:cubicBezTo>
                  <a:cubicBezTo>
                    <a:pt x="1611" y="1548"/>
                    <a:pt x="1606" y="1556"/>
                    <a:pt x="1589" y="1552"/>
                  </a:cubicBezTo>
                  <a:cubicBezTo>
                    <a:pt x="1606" y="1561"/>
                    <a:pt x="1576" y="1561"/>
                    <a:pt x="1585" y="1584"/>
                  </a:cubicBezTo>
                  <a:cubicBezTo>
                    <a:pt x="1587" y="1590"/>
                    <a:pt x="1590" y="1582"/>
                    <a:pt x="1597" y="1584"/>
                  </a:cubicBezTo>
                  <a:cubicBezTo>
                    <a:pt x="1593" y="1593"/>
                    <a:pt x="1588" y="1601"/>
                    <a:pt x="1585" y="1612"/>
                  </a:cubicBezTo>
                  <a:cubicBezTo>
                    <a:pt x="1574" y="1601"/>
                    <a:pt x="1586" y="1557"/>
                    <a:pt x="1581" y="1552"/>
                  </a:cubicBezTo>
                  <a:cubicBezTo>
                    <a:pt x="1583" y="1543"/>
                    <a:pt x="1601" y="1550"/>
                    <a:pt x="1609" y="1548"/>
                  </a:cubicBezTo>
                  <a:cubicBezTo>
                    <a:pt x="1607" y="1539"/>
                    <a:pt x="1589" y="1546"/>
                    <a:pt x="1581" y="1544"/>
                  </a:cubicBezTo>
                  <a:cubicBezTo>
                    <a:pt x="1580" y="1473"/>
                    <a:pt x="1575" y="1389"/>
                    <a:pt x="1577" y="1296"/>
                  </a:cubicBezTo>
                  <a:cubicBezTo>
                    <a:pt x="1589" y="1304"/>
                    <a:pt x="1615" y="1298"/>
                    <a:pt x="1633" y="1300"/>
                  </a:cubicBezTo>
                  <a:cubicBezTo>
                    <a:pt x="1609" y="1286"/>
                    <a:pt x="1573" y="1297"/>
                    <a:pt x="1557" y="1296"/>
                  </a:cubicBezTo>
                  <a:cubicBezTo>
                    <a:pt x="1555" y="1315"/>
                    <a:pt x="1554" y="1316"/>
                    <a:pt x="1557" y="1332"/>
                  </a:cubicBezTo>
                  <a:cubicBezTo>
                    <a:pt x="1551" y="1333"/>
                    <a:pt x="1550" y="1328"/>
                    <a:pt x="1545" y="1328"/>
                  </a:cubicBezTo>
                  <a:cubicBezTo>
                    <a:pt x="1541" y="1341"/>
                    <a:pt x="1555" y="1336"/>
                    <a:pt x="1557" y="1344"/>
                  </a:cubicBezTo>
                  <a:cubicBezTo>
                    <a:pt x="1557" y="1441"/>
                    <a:pt x="1558" y="1520"/>
                    <a:pt x="1557" y="1612"/>
                  </a:cubicBezTo>
                  <a:cubicBezTo>
                    <a:pt x="1549" y="1610"/>
                    <a:pt x="1549" y="1606"/>
                    <a:pt x="1553" y="1600"/>
                  </a:cubicBezTo>
                  <a:cubicBezTo>
                    <a:pt x="1540" y="1599"/>
                    <a:pt x="1549" y="1620"/>
                    <a:pt x="1529" y="1612"/>
                  </a:cubicBezTo>
                  <a:cubicBezTo>
                    <a:pt x="1541" y="1619"/>
                    <a:pt x="1564" y="1618"/>
                    <a:pt x="1573" y="1616"/>
                  </a:cubicBezTo>
                  <a:cubicBezTo>
                    <a:pt x="1562" y="1626"/>
                    <a:pt x="1537" y="1631"/>
                    <a:pt x="1525" y="1628"/>
                  </a:cubicBezTo>
                  <a:cubicBezTo>
                    <a:pt x="1526" y="1637"/>
                    <a:pt x="1535" y="1637"/>
                    <a:pt x="1545" y="1636"/>
                  </a:cubicBezTo>
                  <a:cubicBezTo>
                    <a:pt x="1542" y="1639"/>
                    <a:pt x="1539" y="1647"/>
                    <a:pt x="1545" y="1648"/>
                  </a:cubicBezTo>
                  <a:cubicBezTo>
                    <a:pt x="1546" y="1657"/>
                    <a:pt x="1531" y="1650"/>
                    <a:pt x="1525" y="1652"/>
                  </a:cubicBezTo>
                  <a:cubicBezTo>
                    <a:pt x="1531" y="1669"/>
                    <a:pt x="1509" y="1694"/>
                    <a:pt x="1529" y="1700"/>
                  </a:cubicBezTo>
                  <a:cubicBezTo>
                    <a:pt x="1532" y="1696"/>
                    <a:pt x="1526" y="1656"/>
                    <a:pt x="1533" y="1656"/>
                  </a:cubicBezTo>
                  <a:cubicBezTo>
                    <a:pt x="1549" y="1655"/>
                    <a:pt x="1546" y="1682"/>
                    <a:pt x="1533" y="1684"/>
                  </a:cubicBezTo>
                  <a:cubicBezTo>
                    <a:pt x="1534" y="1690"/>
                    <a:pt x="1545" y="1685"/>
                    <a:pt x="1545" y="1692"/>
                  </a:cubicBezTo>
                  <a:cubicBezTo>
                    <a:pt x="1537" y="1701"/>
                    <a:pt x="1535" y="1717"/>
                    <a:pt x="1537" y="1736"/>
                  </a:cubicBezTo>
                  <a:cubicBezTo>
                    <a:pt x="1527" y="1736"/>
                    <a:pt x="1523" y="1743"/>
                    <a:pt x="1517" y="1748"/>
                  </a:cubicBezTo>
                  <a:cubicBezTo>
                    <a:pt x="1508" y="1748"/>
                    <a:pt x="1518" y="1737"/>
                    <a:pt x="1525" y="1740"/>
                  </a:cubicBezTo>
                  <a:cubicBezTo>
                    <a:pt x="1520" y="1728"/>
                    <a:pt x="1507" y="1747"/>
                    <a:pt x="1501" y="1736"/>
                  </a:cubicBezTo>
                  <a:cubicBezTo>
                    <a:pt x="1500" y="1743"/>
                    <a:pt x="1504" y="1744"/>
                    <a:pt x="1509" y="1744"/>
                  </a:cubicBezTo>
                  <a:cubicBezTo>
                    <a:pt x="1507" y="1758"/>
                    <a:pt x="1493" y="1733"/>
                    <a:pt x="1497" y="1752"/>
                  </a:cubicBezTo>
                  <a:cubicBezTo>
                    <a:pt x="1350" y="1752"/>
                    <a:pt x="1204" y="1752"/>
                    <a:pt x="1057" y="1752"/>
                  </a:cubicBezTo>
                  <a:cubicBezTo>
                    <a:pt x="1062" y="1737"/>
                    <a:pt x="1056" y="1730"/>
                    <a:pt x="1065" y="1716"/>
                  </a:cubicBezTo>
                  <a:cubicBezTo>
                    <a:pt x="1069" y="1719"/>
                    <a:pt x="1074" y="1720"/>
                    <a:pt x="1081" y="1720"/>
                  </a:cubicBezTo>
                  <a:cubicBezTo>
                    <a:pt x="1081" y="1729"/>
                    <a:pt x="1081" y="1739"/>
                    <a:pt x="1081" y="1748"/>
                  </a:cubicBezTo>
                  <a:cubicBezTo>
                    <a:pt x="1095" y="1747"/>
                    <a:pt x="1081" y="1718"/>
                    <a:pt x="1097" y="1720"/>
                  </a:cubicBezTo>
                  <a:cubicBezTo>
                    <a:pt x="1097" y="1729"/>
                    <a:pt x="1097" y="1739"/>
                    <a:pt x="1097" y="1748"/>
                  </a:cubicBezTo>
                  <a:cubicBezTo>
                    <a:pt x="1110" y="1739"/>
                    <a:pt x="1098" y="1726"/>
                    <a:pt x="1105" y="1716"/>
                  </a:cubicBezTo>
                  <a:cubicBezTo>
                    <a:pt x="1122" y="1719"/>
                    <a:pt x="1105" y="1744"/>
                    <a:pt x="1113" y="1748"/>
                  </a:cubicBezTo>
                  <a:cubicBezTo>
                    <a:pt x="1122" y="1745"/>
                    <a:pt x="1115" y="1726"/>
                    <a:pt x="1117" y="1716"/>
                  </a:cubicBezTo>
                  <a:cubicBezTo>
                    <a:pt x="1130" y="1720"/>
                    <a:pt x="1126" y="1716"/>
                    <a:pt x="1141" y="1716"/>
                  </a:cubicBezTo>
                  <a:cubicBezTo>
                    <a:pt x="1134" y="1729"/>
                    <a:pt x="1142" y="1731"/>
                    <a:pt x="1141" y="1748"/>
                  </a:cubicBezTo>
                  <a:cubicBezTo>
                    <a:pt x="1150" y="1745"/>
                    <a:pt x="1143" y="1726"/>
                    <a:pt x="1145" y="1716"/>
                  </a:cubicBezTo>
                  <a:cubicBezTo>
                    <a:pt x="1153" y="1716"/>
                    <a:pt x="1161" y="1716"/>
                    <a:pt x="1169" y="1716"/>
                  </a:cubicBezTo>
                  <a:cubicBezTo>
                    <a:pt x="1167" y="1728"/>
                    <a:pt x="1166" y="1738"/>
                    <a:pt x="1169" y="1748"/>
                  </a:cubicBezTo>
                  <a:cubicBezTo>
                    <a:pt x="1179" y="1744"/>
                    <a:pt x="1167" y="1717"/>
                    <a:pt x="1177" y="1712"/>
                  </a:cubicBezTo>
                  <a:cubicBezTo>
                    <a:pt x="1186" y="1715"/>
                    <a:pt x="1179" y="1734"/>
                    <a:pt x="1181" y="1744"/>
                  </a:cubicBezTo>
                  <a:cubicBezTo>
                    <a:pt x="1194" y="1737"/>
                    <a:pt x="1184" y="1729"/>
                    <a:pt x="1189" y="1712"/>
                  </a:cubicBezTo>
                  <a:cubicBezTo>
                    <a:pt x="1201" y="1713"/>
                    <a:pt x="1196" y="1732"/>
                    <a:pt x="1197" y="1744"/>
                  </a:cubicBezTo>
                  <a:cubicBezTo>
                    <a:pt x="1209" y="1742"/>
                    <a:pt x="1193" y="1714"/>
                    <a:pt x="1205" y="1712"/>
                  </a:cubicBezTo>
                  <a:cubicBezTo>
                    <a:pt x="1221" y="1710"/>
                    <a:pt x="1210" y="1734"/>
                    <a:pt x="1213" y="1744"/>
                  </a:cubicBezTo>
                  <a:cubicBezTo>
                    <a:pt x="1227" y="1736"/>
                    <a:pt x="1210" y="1722"/>
                    <a:pt x="1221" y="1712"/>
                  </a:cubicBezTo>
                  <a:cubicBezTo>
                    <a:pt x="1241" y="1712"/>
                    <a:pt x="1220" y="1741"/>
                    <a:pt x="1229" y="1744"/>
                  </a:cubicBezTo>
                  <a:cubicBezTo>
                    <a:pt x="1238" y="1741"/>
                    <a:pt x="1231" y="1722"/>
                    <a:pt x="1233" y="1712"/>
                  </a:cubicBezTo>
                  <a:cubicBezTo>
                    <a:pt x="1242" y="1729"/>
                    <a:pt x="1258" y="1706"/>
                    <a:pt x="1285" y="1708"/>
                  </a:cubicBezTo>
                  <a:cubicBezTo>
                    <a:pt x="1285" y="1717"/>
                    <a:pt x="1285" y="1727"/>
                    <a:pt x="1285" y="1736"/>
                  </a:cubicBezTo>
                  <a:cubicBezTo>
                    <a:pt x="1297" y="1735"/>
                    <a:pt x="1279" y="1703"/>
                    <a:pt x="1297" y="1708"/>
                  </a:cubicBezTo>
                  <a:cubicBezTo>
                    <a:pt x="1285" y="1702"/>
                    <a:pt x="1266" y="1698"/>
                    <a:pt x="1253" y="1704"/>
                  </a:cubicBezTo>
                  <a:cubicBezTo>
                    <a:pt x="1257" y="1680"/>
                    <a:pt x="1250" y="1711"/>
                    <a:pt x="1241" y="1692"/>
                  </a:cubicBezTo>
                  <a:cubicBezTo>
                    <a:pt x="1239" y="1717"/>
                    <a:pt x="1140" y="1706"/>
                    <a:pt x="1097" y="1712"/>
                  </a:cubicBezTo>
                  <a:cubicBezTo>
                    <a:pt x="1107" y="1695"/>
                    <a:pt x="1073" y="1660"/>
                    <a:pt x="1049" y="1652"/>
                  </a:cubicBezTo>
                  <a:cubicBezTo>
                    <a:pt x="1033" y="1657"/>
                    <a:pt x="1041" y="1676"/>
                    <a:pt x="1037" y="1684"/>
                  </a:cubicBezTo>
                  <a:cubicBezTo>
                    <a:pt x="1041" y="1682"/>
                    <a:pt x="1044" y="1679"/>
                    <a:pt x="1045" y="1684"/>
                  </a:cubicBezTo>
                  <a:cubicBezTo>
                    <a:pt x="1058" y="1678"/>
                    <a:pt x="1037" y="1674"/>
                    <a:pt x="1041" y="1664"/>
                  </a:cubicBezTo>
                  <a:cubicBezTo>
                    <a:pt x="1052" y="1666"/>
                    <a:pt x="1052" y="1679"/>
                    <a:pt x="1057" y="1688"/>
                  </a:cubicBezTo>
                  <a:cubicBezTo>
                    <a:pt x="1076" y="1669"/>
                    <a:pt x="1071" y="1708"/>
                    <a:pt x="1093" y="1708"/>
                  </a:cubicBezTo>
                  <a:cubicBezTo>
                    <a:pt x="1080" y="1722"/>
                    <a:pt x="1077" y="1692"/>
                    <a:pt x="1065" y="1692"/>
                  </a:cubicBezTo>
                  <a:cubicBezTo>
                    <a:pt x="1058" y="1693"/>
                    <a:pt x="1067" y="1711"/>
                    <a:pt x="1077" y="1708"/>
                  </a:cubicBezTo>
                  <a:cubicBezTo>
                    <a:pt x="1069" y="1721"/>
                    <a:pt x="1060" y="1701"/>
                    <a:pt x="1053" y="1700"/>
                  </a:cubicBezTo>
                  <a:cubicBezTo>
                    <a:pt x="1059" y="1718"/>
                    <a:pt x="1051" y="1728"/>
                    <a:pt x="1053" y="1752"/>
                  </a:cubicBezTo>
                  <a:cubicBezTo>
                    <a:pt x="1049" y="1752"/>
                    <a:pt x="1045" y="1752"/>
                    <a:pt x="1041" y="1752"/>
                  </a:cubicBezTo>
                  <a:cubicBezTo>
                    <a:pt x="1039" y="1739"/>
                    <a:pt x="1048" y="1738"/>
                    <a:pt x="1045" y="1724"/>
                  </a:cubicBezTo>
                  <a:cubicBezTo>
                    <a:pt x="1030" y="1721"/>
                    <a:pt x="1040" y="1743"/>
                    <a:pt x="1037" y="1752"/>
                  </a:cubicBezTo>
                  <a:cubicBezTo>
                    <a:pt x="1025" y="1752"/>
                    <a:pt x="1013" y="1752"/>
                    <a:pt x="1001" y="1752"/>
                  </a:cubicBezTo>
                  <a:cubicBezTo>
                    <a:pt x="995" y="1738"/>
                    <a:pt x="1005" y="1733"/>
                    <a:pt x="997" y="1724"/>
                  </a:cubicBezTo>
                  <a:cubicBezTo>
                    <a:pt x="1000" y="1712"/>
                    <a:pt x="1006" y="1728"/>
                    <a:pt x="1013" y="1724"/>
                  </a:cubicBezTo>
                  <a:cubicBezTo>
                    <a:pt x="992" y="1703"/>
                    <a:pt x="946" y="1728"/>
                    <a:pt x="925" y="1712"/>
                  </a:cubicBezTo>
                  <a:cubicBezTo>
                    <a:pt x="908" y="1688"/>
                    <a:pt x="886" y="1651"/>
                    <a:pt x="853" y="1656"/>
                  </a:cubicBezTo>
                  <a:cubicBezTo>
                    <a:pt x="862" y="1669"/>
                    <a:pt x="871" y="1708"/>
                    <a:pt x="889" y="1716"/>
                  </a:cubicBezTo>
                  <a:cubicBezTo>
                    <a:pt x="894" y="1713"/>
                    <a:pt x="880" y="1696"/>
                    <a:pt x="877" y="1688"/>
                  </a:cubicBezTo>
                  <a:cubicBezTo>
                    <a:pt x="894" y="1687"/>
                    <a:pt x="883" y="1715"/>
                    <a:pt x="905" y="1716"/>
                  </a:cubicBezTo>
                  <a:cubicBezTo>
                    <a:pt x="917" y="1717"/>
                    <a:pt x="898" y="1705"/>
                    <a:pt x="897" y="1704"/>
                  </a:cubicBezTo>
                  <a:cubicBezTo>
                    <a:pt x="906" y="1709"/>
                    <a:pt x="938" y="1721"/>
                    <a:pt x="917" y="1752"/>
                  </a:cubicBezTo>
                  <a:cubicBezTo>
                    <a:pt x="914" y="1752"/>
                    <a:pt x="912" y="1752"/>
                    <a:pt x="909" y="1752"/>
                  </a:cubicBezTo>
                  <a:cubicBezTo>
                    <a:pt x="915" y="1741"/>
                    <a:pt x="906" y="1731"/>
                    <a:pt x="917" y="1720"/>
                  </a:cubicBezTo>
                  <a:cubicBezTo>
                    <a:pt x="898" y="1715"/>
                    <a:pt x="846" y="1728"/>
                    <a:pt x="857" y="1716"/>
                  </a:cubicBezTo>
                  <a:cubicBezTo>
                    <a:pt x="854" y="1717"/>
                    <a:pt x="853" y="1720"/>
                    <a:pt x="849" y="1720"/>
                  </a:cubicBezTo>
                  <a:cubicBezTo>
                    <a:pt x="847" y="1729"/>
                    <a:pt x="855" y="1728"/>
                    <a:pt x="861" y="1728"/>
                  </a:cubicBezTo>
                  <a:cubicBezTo>
                    <a:pt x="856" y="1733"/>
                    <a:pt x="856" y="1742"/>
                    <a:pt x="857" y="1752"/>
                  </a:cubicBezTo>
                  <a:cubicBezTo>
                    <a:pt x="820" y="1752"/>
                    <a:pt x="782" y="1752"/>
                    <a:pt x="745" y="1752"/>
                  </a:cubicBezTo>
                  <a:cubicBezTo>
                    <a:pt x="745" y="1743"/>
                    <a:pt x="745" y="1733"/>
                    <a:pt x="745" y="1724"/>
                  </a:cubicBezTo>
                  <a:cubicBezTo>
                    <a:pt x="745" y="1724"/>
                    <a:pt x="745" y="1724"/>
                    <a:pt x="745" y="1724"/>
                  </a:cubicBezTo>
                  <a:cubicBezTo>
                    <a:pt x="764" y="1747"/>
                    <a:pt x="805" y="1714"/>
                    <a:pt x="829" y="1736"/>
                  </a:cubicBezTo>
                  <a:cubicBezTo>
                    <a:pt x="834" y="1735"/>
                    <a:pt x="833" y="1726"/>
                    <a:pt x="841" y="1727"/>
                  </a:cubicBezTo>
                  <a:close/>
                  <a:moveTo>
                    <a:pt x="841" y="1727"/>
                  </a:moveTo>
                  <a:cubicBezTo>
                    <a:pt x="842" y="1727"/>
                    <a:pt x="844" y="1728"/>
                    <a:pt x="845" y="1728"/>
                  </a:cubicBezTo>
                  <a:cubicBezTo>
                    <a:pt x="843" y="1727"/>
                    <a:pt x="842" y="1727"/>
                    <a:pt x="841" y="1727"/>
                  </a:cubicBezTo>
                  <a:close/>
                  <a:moveTo>
                    <a:pt x="2189" y="1732"/>
                  </a:moveTo>
                  <a:cubicBezTo>
                    <a:pt x="2200" y="1744"/>
                    <a:pt x="2219" y="1734"/>
                    <a:pt x="2225" y="1732"/>
                  </a:cubicBezTo>
                  <a:cubicBezTo>
                    <a:pt x="2217" y="1726"/>
                    <a:pt x="2207" y="1720"/>
                    <a:pt x="2197" y="1716"/>
                  </a:cubicBezTo>
                  <a:cubicBezTo>
                    <a:pt x="2197" y="1724"/>
                    <a:pt x="2186" y="1721"/>
                    <a:pt x="2189" y="1732"/>
                  </a:cubicBezTo>
                  <a:close/>
                  <a:moveTo>
                    <a:pt x="2197" y="1576"/>
                  </a:moveTo>
                  <a:cubicBezTo>
                    <a:pt x="2187" y="1578"/>
                    <a:pt x="2183" y="1581"/>
                    <a:pt x="2177" y="1572"/>
                  </a:cubicBezTo>
                  <a:cubicBezTo>
                    <a:pt x="2177" y="1564"/>
                    <a:pt x="2188" y="1567"/>
                    <a:pt x="2185" y="1556"/>
                  </a:cubicBezTo>
                  <a:cubicBezTo>
                    <a:pt x="2173" y="1552"/>
                    <a:pt x="2159" y="1550"/>
                    <a:pt x="2149" y="1544"/>
                  </a:cubicBezTo>
                  <a:cubicBezTo>
                    <a:pt x="2153" y="1535"/>
                    <a:pt x="2171" y="1553"/>
                    <a:pt x="2177" y="1540"/>
                  </a:cubicBezTo>
                  <a:cubicBezTo>
                    <a:pt x="2169" y="1539"/>
                    <a:pt x="2166" y="1532"/>
                    <a:pt x="2161" y="1528"/>
                  </a:cubicBezTo>
                  <a:cubicBezTo>
                    <a:pt x="2160" y="1533"/>
                    <a:pt x="2162" y="1539"/>
                    <a:pt x="2157" y="1540"/>
                  </a:cubicBezTo>
                  <a:cubicBezTo>
                    <a:pt x="2147" y="1533"/>
                    <a:pt x="2151" y="1533"/>
                    <a:pt x="2157" y="1524"/>
                  </a:cubicBezTo>
                  <a:cubicBezTo>
                    <a:pt x="2135" y="1523"/>
                    <a:pt x="2124" y="1523"/>
                    <a:pt x="2125" y="1536"/>
                  </a:cubicBezTo>
                  <a:cubicBezTo>
                    <a:pt x="2090" y="1515"/>
                    <a:pt x="2025" y="1523"/>
                    <a:pt x="1985" y="1522"/>
                  </a:cubicBezTo>
                  <a:cubicBezTo>
                    <a:pt x="1983" y="1517"/>
                    <a:pt x="1974" y="1521"/>
                    <a:pt x="1968" y="1520"/>
                  </a:cubicBezTo>
                  <a:cubicBezTo>
                    <a:pt x="1967" y="1520"/>
                    <a:pt x="1966" y="1520"/>
                    <a:pt x="1965" y="1520"/>
                  </a:cubicBezTo>
                  <a:cubicBezTo>
                    <a:pt x="1966" y="1520"/>
                    <a:pt x="1967" y="1520"/>
                    <a:pt x="1968" y="1520"/>
                  </a:cubicBezTo>
                  <a:cubicBezTo>
                    <a:pt x="1973" y="1521"/>
                    <a:pt x="1978" y="1522"/>
                    <a:pt x="1985" y="1522"/>
                  </a:cubicBezTo>
                  <a:cubicBezTo>
                    <a:pt x="1985" y="1522"/>
                    <a:pt x="1985" y="1523"/>
                    <a:pt x="1985" y="1524"/>
                  </a:cubicBezTo>
                  <a:cubicBezTo>
                    <a:pt x="1968" y="1521"/>
                    <a:pt x="1948" y="1529"/>
                    <a:pt x="1941" y="1524"/>
                  </a:cubicBezTo>
                  <a:cubicBezTo>
                    <a:pt x="1951" y="1541"/>
                    <a:pt x="1929" y="1546"/>
                    <a:pt x="1949" y="1552"/>
                  </a:cubicBezTo>
                  <a:cubicBezTo>
                    <a:pt x="1932" y="1553"/>
                    <a:pt x="1871" y="1564"/>
                    <a:pt x="1857" y="1556"/>
                  </a:cubicBezTo>
                  <a:cubicBezTo>
                    <a:pt x="1855" y="1586"/>
                    <a:pt x="1857" y="1596"/>
                    <a:pt x="1857" y="1628"/>
                  </a:cubicBezTo>
                  <a:cubicBezTo>
                    <a:pt x="1866" y="1633"/>
                    <a:pt x="1872" y="1618"/>
                    <a:pt x="1873" y="1628"/>
                  </a:cubicBezTo>
                  <a:cubicBezTo>
                    <a:pt x="1859" y="1635"/>
                    <a:pt x="1885" y="1635"/>
                    <a:pt x="1877" y="1648"/>
                  </a:cubicBezTo>
                  <a:cubicBezTo>
                    <a:pt x="1866" y="1654"/>
                    <a:pt x="1857" y="1637"/>
                    <a:pt x="1853" y="1648"/>
                  </a:cubicBezTo>
                  <a:cubicBezTo>
                    <a:pt x="1873" y="1649"/>
                    <a:pt x="1856" y="1685"/>
                    <a:pt x="1861" y="1716"/>
                  </a:cubicBezTo>
                  <a:cubicBezTo>
                    <a:pt x="1879" y="1710"/>
                    <a:pt x="1881" y="1688"/>
                    <a:pt x="1901" y="1684"/>
                  </a:cubicBezTo>
                  <a:cubicBezTo>
                    <a:pt x="1903" y="1677"/>
                    <a:pt x="1889" y="1667"/>
                    <a:pt x="1901" y="1664"/>
                  </a:cubicBezTo>
                  <a:cubicBezTo>
                    <a:pt x="1900" y="1688"/>
                    <a:pt x="1904" y="1661"/>
                    <a:pt x="1921" y="1668"/>
                  </a:cubicBezTo>
                  <a:cubicBezTo>
                    <a:pt x="1919" y="1661"/>
                    <a:pt x="1926" y="1644"/>
                    <a:pt x="1917" y="1644"/>
                  </a:cubicBezTo>
                  <a:cubicBezTo>
                    <a:pt x="1915" y="1648"/>
                    <a:pt x="1902" y="1645"/>
                    <a:pt x="1893" y="1652"/>
                  </a:cubicBezTo>
                  <a:cubicBezTo>
                    <a:pt x="1903" y="1631"/>
                    <a:pt x="1916" y="1635"/>
                    <a:pt x="1925" y="1616"/>
                  </a:cubicBezTo>
                  <a:cubicBezTo>
                    <a:pt x="1941" y="1629"/>
                    <a:pt x="1942" y="1631"/>
                    <a:pt x="1945" y="1612"/>
                  </a:cubicBezTo>
                  <a:cubicBezTo>
                    <a:pt x="1954" y="1609"/>
                    <a:pt x="1945" y="1643"/>
                    <a:pt x="1953" y="1628"/>
                  </a:cubicBezTo>
                  <a:cubicBezTo>
                    <a:pt x="1952" y="1611"/>
                    <a:pt x="1954" y="1597"/>
                    <a:pt x="1961" y="1588"/>
                  </a:cubicBezTo>
                  <a:cubicBezTo>
                    <a:pt x="1972" y="1608"/>
                    <a:pt x="1963" y="1590"/>
                    <a:pt x="1973" y="1584"/>
                  </a:cubicBezTo>
                  <a:cubicBezTo>
                    <a:pt x="1971" y="1585"/>
                    <a:pt x="1979" y="1592"/>
                    <a:pt x="1981" y="1592"/>
                  </a:cubicBezTo>
                  <a:cubicBezTo>
                    <a:pt x="1985" y="1591"/>
                    <a:pt x="2007" y="1571"/>
                    <a:pt x="2013" y="1588"/>
                  </a:cubicBezTo>
                  <a:cubicBezTo>
                    <a:pt x="2016" y="1603"/>
                    <a:pt x="1999" y="1598"/>
                    <a:pt x="1993" y="1604"/>
                  </a:cubicBezTo>
                  <a:cubicBezTo>
                    <a:pt x="1992" y="1615"/>
                    <a:pt x="1994" y="1624"/>
                    <a:pt x="2001" y="1628"/>
                  </a:cubicBezTo>
                  <a:cubicBezTo>
                    <a:pt x="2001" y="1622"/>
                    <a:pt x="2000" y="1614"/>
                    <a:pt x="2009" y="1616"/>
                  </a:cubicBezTo>
                  <a:cubicBezTo>
                    <a:pt x="2005" y="1628"/>
                    <a:pt x="2003" y="1636"/>
                    <a:pt x="2001" y="1640"/>
                  </a:cubicBezTo>
                  <a:cubicBezTo>
                    <a:pt x="1997" y="1630"/>
                    <a:pt x="1991" y="1621"/>
                    <a:pt x="1981" y="1616"/>
                  </a:cubicBezTo>
                  <a:cubicBezTo>
                    <a:pt x="1979" y="1623"/>
                    <a:pt x="1979" y="1633"/>
                    <a:pt x="1973" y="1636"/>
                  </a:cubicBezTo>
                  <a:cubicBezTo>
                    <a:pt x="1968" y="1626"/>
                    <a:pt x="1985" y="1619"/>
                    <a:pt x="1973" y="1616"/>
                  </a:cubicBezTo>
                  <a:cubicBezTo>
                    <a:pt x="1959" y="1643"/>
                    <a:pt x="1963" y="1632"/>
                    <a:pt x="1973" y="1656"/>
                  </a:cubicBezTo>
                  <a:cubicBezTo>
                    <a:pt x="1961" y="1655"/>
                    <a:pt x="1944" y="1665"/>
                    <a:pt x="1949" y="1676"/>
                  </a:cubicBezTo>
                  <a:cubicBezTo>
                    <a:pt x="1970" y="1667"/>
                    <a:pt x="1963" y="1666"/>
                    <a:pt x="1985" y="1652"/>
                  </a:cubicBezTo>
                  <a:cubicBezTo>
                    <a:pt x="1986" y="1644"/>
                    <a:pt x="1980" y="1644"/>
                    <a:pt x="1977" y="1640"/>
                  </a:cubicBezTo>
                  <a:cubicBezTo>
                    <a:pt x="2009" y="1641"/>
                    <a:pt x="1968" y="1671"/>
                    <a:pt x="1981" y="1676"/>
                  </a:cubicBezTo>
                  <a:cubicBezTo>
                    <a:pt x="1989" y="1669"/>
                    <a:pt x="1994" y="1649"/>
                    <a:pt x="1997" y="1640"/>
                  </a:cubicBezTo>
                  <a:cubicBezTo>
                    <a:pt x="2029" y="1643"/>
                    <a:pt x="2014" y="1661"/>
                    <a:pt x="2017" y="1716"/>
                  </a:cubicBezTo>
                  <a:cubicBezTo>
                    <a:pt x="2054" y="1711"/>
                    <a:pt x="2076" y="1721"/>
                    <a:pt x="2085" y="1744"/>
                  </a:cubicBezTo>
                  <a:cubicBezTo>
                    <a:pt x="2091" y="1723"/>
                    <a:pt x="2068" y="1704"/>
                    <a:pt x="2041" y="1712"/>
                  </a:cubicBezTo>
                  <a:cubicBezTo>
                    <a:pt x="2041" y="1681"/>
                    <a:pt x="2041" y="1651"/>
                    <a:pt x="2041" y="1620"/>
                  </a:cubicBezTo>
                  <a:cubicBezTo>
                    <a:pt x="2035" y="1619"/>
                    <a:pt x="2026" y="1621"/>
                    <a:pt x="2025" y="1616"/>
                  </a:cubicBezTo>
                  <a:cubicBezTo>
                    <a:pt x="2048" y="1611"/>
                    <a:pt x="2037" y="1590"/>
                    <a:pt x="2061" y="1588"/>
                  </a:cubicBezTo>
                  <a:cubicBezTo>
                    <a:pt x="2069" y="1598"/>
                    <a:pt x="2077" y="1603"/>
                    <a:pt x="2081" y="1620"/>
                  </a:cubicBezTo>
                  <a:cubicBezTo>
                    <a:pt x="2062" y="1650"/>
                    <a:pt x="2082" y="1684"/>
                    <a:pt x="2073" y="1712"/>
                  </a:cubicBezTo>
                  <a:cubicBezTo>
                    <a:pt x="2078" y="1712"/>
                    <a:pt x="2084" y="1712"/>
                    <a:pt x="2089" y="1712"/>
                  </a:cubicBezTo>
                  <a:cubicBezTo>
                    <a:pt x="2090" y="1704"/>
                    <a:pt x="2084" y="1704"/>
                    <a:pt x="2081" y="1700"/>
                  </a:cubicBezTo>
                  <a:cubicBezTo>
                    <a:pt x="2117" y="1710"/>
                    <a:pt x="2085" y="1652"/>
                    <a:pt x="2097" y="1644"/>
                  </a:cubicBezTo>
                  <a:cubicBezTo>
                    <a:pt x="2101" y="1644"/>
                    <a:pt x="2103" y="1650"/>
                    <a:pt x="2105" y="1644"/>
                  </a:cubicBezTo>
                  <a:cubicBezTo>
                    <a:pt x="2095" y="1641"/>
                    <a:pt x="2104" y="1632"/>
                    <a:pt x="2109" y="1640"/>
                  </a:cubicBezTo>
                  <a:cubicBezTo>
                    <a:pt x="2100" y="1623"/>
                    <a:pt x="2089" y="1617"/>
                    <a:pt x="2089" y="1600"/>
                  </a:cubicBezTo>
                  <a:cubicBezTo>
                    <a:pt x="2089" y="1605"/>
                    <a:pt x="2088" y="1609"/>
                    <a:pt x="2081" y="1608"/>
                  </a:cubicBezTo>
                  <a:cubicBezTo>
                    <a:pt x="2081" y="1602"/>
                    <a:pt x="2083" y="1599"/>
                    <a:pt x="2085" y="1596"/>
                  </a:cubicBezTo>
                  <a:cubicBezTo>
                    <a:pt x="2070" y="1571"/>
                    <a:pt x="2032" y="1599"/>
                    <a:pt x="2021" y="1584"/>
                  </a:cubicBezTo>
                  <a:cubicBezTo>
                    <a:pt x="2028" y="1584"/>
                    <a:pt x="2033" y="1585"/>
                    <a:pt x="2037" y="1588"/>
                  </a:cubicBezTo>
                  <a:cubicBezTo>
                    <a:pt x="2032" y="1571"/>
                    <a:pt x="2058" y="1559"/>
                    <a:pt x="2033" y="1556"/>
                  </a:cubicBezTo>
                  <a:cubicBezTo>
                    <a:pt x="2034" y="1567"/>
                    <a:pt x="2033" y="1578"/>
                    <a:pt x="2021" y="1576"/>
                  </a:cubicBezTo>
                  <a:cubicBezTo>
                    <a:pt x="2021" y="1572"/>
                    <a:pt x="2018" y="1571"/>
                    <a:pt x="2017" y="1568"/>
                  </a:cubicBezTo>
                  <a:cubicBezTo>
                    <a:pt x="2030" y="1565"/>
                    <a:pt x="2031" y="1550"/>
                    <a:pt x="2045" y="1548"/>
                  </a:cubicBezTo>
                  <a:cubicBezTo>
                    <a:pt x="2047" y="1568"/>
                    <a:pt x="2053" y="1553"/>
                    <a:pt x="2065" y="1552"/>
                  </a:cubicBezTo>
                  <a:cubicBezTo>
                    <a:pt x="2070" y="1557"/>
                    <a:pt x="2067" y="1564"/>
                    <a:pt x="2061" y="1568"/>
                  </a:cubicBezTo>
                  <a:cubicBezTo>
                    <a:pt x="2060" y="1563"/>
                    <a:pt x="2062" y="1557"/>
                    <a:pt x="2057" y="1556"/>
                  </a:cubicBezTo>
                  <a:cubicBezTo>
                    <a:pt x="2055" y="1564"/>
                    <a:pt x="2046" y="1569"/>
                    <a:pt x="2053" y="1576"/>
                  </a:cubicBezTo>
                  <a:cubicBezTo>
                    <a:pt x="2067" y="1568"/>
                    <a:pt x="2071" y="1578"/>
                    <a:pt x="2085" y="1580"/>
                  </a:cubicBezTo>
                  <a:cubicBezTo>
                    <a:pt x="2095" y="1575"/>
                    <a:pt x="2078" y="1568"/>
                    <a:pt x="2089" y="1564"/>
                  </a:cubicBezTo>
                  <a:cubicBezTo>
                    <a:pt x="2101" y="1577"/>
                    <a:pt x="2128" y="1605"/>
                    <a:pt x="2137" y="1576"/>
                  </a:cubicBezTo>
                  <a:cubicBezTo>
                    <a:pt x="2137" y="1590"/>
                    <a:pt x="2150" y="1568"/>
                    <a:pt x="2149" y="1580"/>
                  </a:cubicBezTo>
                  <a:cubicBezTo>
                    <a:pt x="2153" y="1599"/>
                    <a:pt x="2132" y="1593"/>
                    <a:pt x="2125" y="1600"/>
                  </a:cubicBezTo>
                  <a:cubicBezTo>
                    <a:pt x="2141" y="1600"/>
                    <a:pt x="2140" y="1606"/>
                    <a:pt x="2153" y="1616"/>
                  </a:cubicBezTo>
                  <a:cubicBezTo>
                    <a:pt x="2146" y="1593"/>
                    <a:pt x="2165" y="1598"/>
                    <a:pt x="2169" y="1584"/>
                  </a:cubicBezTo>
                  <a:cubicBezTo>
                    <a:pt x="2154" y="1583"/>
                    <a:pt x="2148" y="1568"/>
                    <a:pt x="2133" y="1564"/>
                  </a:cubicBezTo>
                  <a:cubicBezTo>
                    <a:pt x="2143" y="1554"/>
                    <a:pt x="2148" y="1558"/>
                    <a:pt x="2169" y="1556"/>
                  </a:cubicBezTo>
                  <a:cubicBezTo>
                    <a:pt x="2176" y="1561"/>
                    <a:pt x="2170" y="1579"/>
                    <a:pt x="2177" y="1584"/>
                  </a:cubicBezTo>
                  <a:cubicBezTo>
                    <a:pt x="2187" y="1585"/>
                    <a:pt x="2194" y="1582"/>
                    <a:pt x="2197" y="1576"/>
                  </a:cubicBezTo>
                  <a:close/>
                  <a:moveTo>
                    <a:pt x="2177" y="1708"/>
                  </a:moveTo>
                  <a:cubicBezTo>
                    <a:pt x="2174" y="1690"/>
                    <a:pt x="2182" y="1684"/>
                    <a:pt x="2181" y="1668"/>
                  </a:cubicBezTo>
                  <a:cubicBezTo>
                    <a:pt x="2170" y="1665"/>
                    <a:pt x="2171" y="1674"/>
                    <a:pt x="2161" y="1672"/>
                  </a:cubicBezTo>
                  <a:cubicBezTo>
                    <a:pt x="2156" y="1683"/>
                    <a:pt x="2169" y="1696"/>
                    <a:pt x="2161" y="1696"/>
                  </a:cubicBezTo>
                  <a:cubicBezTo>
                    <a:pt x="2150" y="1695"/>
                    <a:pt x="2157" y="1676"/>
                    <a:pt x="2149" y="1672"/>
                  </a:cubicBezTo>
                  <a:cubicBezTo>
                    <a:pt x="2143" y="1678"/>
                    <a:pt x="2152" y="1692"/>
                    <a:pt x="2149" y="1708"/>
                  </a:cubicBezTo>
                  <a:cubicBezTo>
                    <a:pt x="2158" y="1708"/>
                    <a:pt x="2168" y="1708"/>
                    <a:pt x="2177" y="1708"/>
                  </a:cubicBezTo>
                  <a:close/>
                  <a:moveTo>
                    <a:pt x="2169" y="1740"/>
                  </a:moveTo>
                  <a:cubicBezTo>
                    <a:pt x="2169" y="1737"/>
                    <a:pt x="2169" y="1735"/>
                    <a:pt x="2169" y="1732"/>
                  </a:cubicBezTo>
                  <a:cubicBezTo>
                    <a:pt x="2156" y="1723"/>
                    <a:pt x="2162" y="1732"/>
                    <a:pt x="2157" y="1736"/>
                  </a:cubicBezTo>
                  <a:cubicBezTo>
                    <a:pt x="2155" y="1728"/>
                    <a:pt x="2149" y="1723"/>
                    <a:pt x="2145" y="1716"/>
                  </a:cubicBezTo>
                  <a:cubicBezTo>
                    <a:pt x="2134" y="1721"/>
                    <a:pt x="2121" y="1708"/>
                    <a:pt x="2121" y="1716"/>
                  </a:cubicBezTo>
                  <a:cubicBezTo>
                    <a:pt x="2133" y="1721"/>
                    <a:pt x="2142" y="1747"/>
                    <a:pt x="2125" y="1728"/>
                  </a:cubicBezTo>
                  <a:cubicBezTo>
                    <a:pt x="2121" y="1751"/>
                    <a:pt x="2155" y="1736"/>
                    <a:pt x="2169" y="1740"/>
                  </a:cubicBezTo>
                  <a:close/>
                  <a:moveTo>
                    <a:pt x="2173" y="1648"/>
                  </a:moveTo>
                  <a:cubicBezTo>
                    <a:pt x="2148" y="1652"/>
                    <a:pt x="2167" y="1635"/>
                    <a:pt x="2157" y="1628"/>
                  </a:cubicBezTo>
                  <a:cubicBezTo>
                    <a:pt x="2157" y="1631"/>
                    <a:pt x="2157" y="1633"/>
                    <a:pt x="2157" y="1636"/>
                  </a:cubicBezTo>
                  <a:cubicBezTo>
                    <a:pt x="2153" y="1636"/>
                    <a:pt x="2152" y="1633"/>
                    <a:pt x="2149" y="1632"/>
                  </a:cubicBezTo>
                  <a:cubicBezTo>
                    <a:pt x="2144" y="1649"/>
                    <a:pt x="2159" y="1646"/>
                    <a:pt x="2161" y="1656"/>
                  </a:cubicBezTo>
                  <a:cubicBezTo>
                    <a:pt x="2158" y="1662"/>
                    <a:pt x="2141" y="1655"/>
                    <a:pt x="2145" y="1668"/>
                  </a:cubicBezTo>
                  <a:cubicBezTo>
                    <a:pt x="2161" y="1667"/>
                    <a:pt x="2165" y="1664"/>
                    <a:pt x="2173" y="1648"/>
                  </a:cubicBezTo>
                  <a:close/>
                  <a:moveTo>
                    <a:pt x="2169" y="1624"/>
                  </a:moveTo>
                  <a:cubicBezTo>
                    <a:pt x="2168" y="1615"/>
                    <a:pt x="2165" y="1607"/>
                    <a:pt x="2157" y="1604"/>
                  </a:cubicBezTo>
                  <a:cubicBezTo>
                    <a:pt x="2159" y="1610"/>
                    <a:pt x="2152" y="1625"/>
                    <a:pt x="2161" y="1624"/>
                  </a:cubicBezTo>
                  <a:cubicBezTo>
                    <a:pt x="2162" y="1619"/>
                    <a:pt x="2165" y="1622"/>
                    <a:pt x="2169" y="1624"/>
                  </a:cubicBezTo>
                  <a:close/>
                  <a:moveTo>
                    <a:pt x="2105" y="1356"/>
                  </a:moveTo>
                  <a:cubicBezTo>
                    <a:pt x="2113" y="1351"/>
                    <a:pt x="2148" y="1351"/>
                    <a:pt x="2137" y="1340"/>
                  </a:cubicBezTo>
                  <a:cubicBezTo>
                    <a:pt x="2134" y="1342"/>
                    <a:pt x="2118" y="1343"/>
                    <a:pt x="2113" y="1340"/>
                  </a:cubicBezTo>
                  <a:cubicBezTo>
                    <a:pt x="2116" y="1351"/>
                    <a:pt x="2105" y="1348"/>
                    <a:pt x="2105" y="1356"/>
                  </a:cubicBezTo>
                  <a:close/>
                  <a:moveTo>
                    <a:pt x="2117" y="1600"/>
                  </a:moveTo>
                  <a:cubicBezTo>
                    <a:pt x="2119" y="1600"/>
                    <a:pt x="2122" y="1599"/>
                    <a:pt x="2121" y="1596"/>
                  </a:cubicBezTo>
                  <a:cubicBezTo>
                    <a:pt x="2107" y="1598"/>
                    <a:pt x="2111" y="1582"/>
                    <a:pt x="2097" y="1584"/>
                  </a:cubicBezTo>
                  <a:cubicBezTo>
                    <a:pt x="2101" y="1594"/>
                    <a:pt x="2110" y="1601"/>
                    <a:pt x="2117" y="1608"/>
                  </a:cubicBezTo>
                  <a:cubicBezTo>
                    <a:pt x="2117" y="1605"/>
                    <a:pt x="2117" y="1603"/>
                    <a:pt x="2117" y="1600"/>
                  </a:cubicBezTo>
                  <a:close/>
                  <a:moveTo>
                    <a:pt x="2081" y="1516"/>
                  </a:moveTo>
                  <a:cubicBezTo>
                    <a:pt x="2114" y="1509"/>
                    <a:pt x="2048" y="1517"/>
                    <a:pt x="2045" y="1508"/>
                  </a:cubicBezTo>
                  <a:cubicBezTo>
                    <a:pt x="2045" y="1506"/>
                    <a:pt x="2044" y="1503"/>
                    <a:pt x="2041" y="1504"/>
                  </a:cubicBezTo>
                  <a:cubicBezTo>
                    <a:pt x="2041" y="1526"/>
                    <a:pt x="2012" y="1498"/>
                    <a:pt x="2013" y="1516"/>
                  </a:cubicBezTo>
                  <a:cubicBezTo>
                    <a:pt x="2036" y="1516"/>
                    <a:pt x="2058" y="1516"/>
                    <a:pt x="2081" y="1516"/>
                  </a:cubicBezTo>
                  <a:close/>
                  <a:moveTo>
                    <a:pt x="2085" y="1428"/>
                  </a:moveTo>
                  <a:cubicBezTo>
                    <a:pt x="2070" y="1425"/>
                    <a:pt x="2076" y="1443"/>
                    <a:pt x="2065" y="1444"/>
                  </a:cubicBezTo>
                  <a:cubicBezTo>
                    <a:pt x="2062" y="1454"/>
                    <a:pt x="2083" y="1460"/>
                    <a:pt x="2069" y="1468"/>
                  </a:cubicBezTo>
                  <a:cubicBezTo>
                    <a:pt x="2070" y="1459"/>
                    <a:pt x="2066" y="1455"/>
                    <a:pt x="2057" y="1456"/>
                  </a:cubicBezTo>
                  <a:cubicBezTo>
                    <a:pt x="2058" y="1469"/>
                    <a:pt x="2073" y="1467"/>
                    <a:pt x="2069" y="1484"/>
                  </a:cubicBezTo>
                  <a:cubicBezTo>
                    <a:pt x="2060" y="1487"/>
                    <a:pt x="2056" y="1473"/>
                    <a:pt x="2057" y="1488"/>
                  </a:cubicBezTo>
                  <a:cubicBezTo>
                    <a:pt x="2057" y="1494"/>
                    <a:pt x="2076" y="1486"/>
                    <a:pt x="2081" y="1484"/>
                  </a:cubicBezTo>
                  <a:cubicBezTo>
                    <a:pt x="2076" y="1462"/>
                    <a:pt x="2077" y="1445"/>
                    <a:pt x="2085" y="1428"/>
                  </a:cubicBezTo>
                  <a:close/>
                  <a:moveTo>
                    <a:pt x="2073" y="1428"/>
                  </a:moveTo>
                  <a:cubicBezTo>
                    <a:pt x="2067" y="1428"/>
                    <a:pt x="2064" y="1426"/>
                    <a:pt x="2061" y="1424"/>
                  </a:cubicBezTo>
                  <a:cubicBezTo>
                    <a:pt x="2065" y="1439"/>
                    <a:pt x="2051" y="1435"/>
                    <a:pt x="2053" y="1448"/>
                  </a:cubicBezTo>
                  <a:cubicBezTo>
                    <a:pt x="2060" y="1448"/>
                    <a:pt x="2061" y="1445"/>
                    <a:pt x="2057" y="1440"/>
                  </a:cubicBezTo>
                  <a:cubicBezTo>
                    <a:pt x="2067" y="1441"/>
                    <a:pt x="2070" y="1434"/>
                    <a:pt x="2073" y="1428"/>
                  </a:cubicBezTo>
                  <a:close/>
                  <a:moveTo>
                    <a:pt x="2037" y="1444"/>
                  </a:moveTo>
                  <a:cubicBezTo>
                    <a:pt x="2031" y="1427"/>
                    <a:pt x="2059" y="1445"/>
                    <a:pt x="2053" y="1428"/>
                  </a:cubicBezTo>
                  <a:cubicBezTo>
                    <a:pt x="2046" y="1430"/>
                    <a:pt x="2029" y="1423"/>
                    <a:pt x="2029" y="1432"/>
                  </a:cubicBezTo>
                  <a:cubicBezTo>
                    <a:pt x="2036" y="1432"/>
                    <a:pt x="2031" y="1443"/>
                    <a:pt x="2037" y="1444"/>
                  </a:cubicBezTo>
                  <a:close/>
                  <a:moveTo>
                    <a:pt x="2045" y="1492"/>
                  </a:moveTo>
                  <a:cubicBezTo>
                    <a:pt x="2032" y="1494"/>
                    <a:pt x="2044" y="1472"/>
                    <a:pt x="2029" y="1476"/>
                  </a:cubicBezTo>
                  <a:cubicBezTo>
                    <a:pt x="2029" y="1481"/>
                    <a:pt x="2029" y="1487"/>
                    <a:pt x="2029" y="1492"/>
                  </a:cubicBezTo>
                  <a:cubicBezTo>
                    <a:pt x="2038" y="1487"/>
                    <a:pt x="2044" y="1502"/>
                    <a:pt x="2045" y="1492"/>
                  </a:cubicBezTo>
                  <a:close/>
                  <a:moveTo>
                    <a:pt x="2037" y="1468"/>
                  </a:moveTo>
                  <a:cubicBezTo>
                    <a:pt x="2037" y="1465"/>
                    <a:pt x="2037" y="1463"/>
                    <a:pt x="2037" y="1460"/>
                  </a:cubicBezTo>
                  <a:cubicBezTo>
                    <a:pt x="2017" y="1460"/>
                    <a:pt x="2017" y="1464"/>
                    <a:pt x="2001" y="1460"/>
                  </a:cubicBezTo>
                  <a:cubicBezTo>
                    <a:pt x="2002" y="1468"/>
                    <a:pt x="1996" y="1468"/>
                    <a:pt x="1993" y="1472"/>
                  </a:cubicBezTo>
                  <a:cubicBezTo>
                    <a:pt x="1999" y="1472"/>
                    <a:pt x="2002" y="1474"/>
                    <a:pt x="2005" y="1476"/>
                  </a:cubicBezTo>
                  <a:cubicBezTo>
                    <a:pt x="2010" y="1468"/>
                    <a:pt x="2027" y="1462"/>
                    <a:pt x="2033" y="1472"/>
                  </a:cubicBezTo>
                  <a:cubicBezTo>
                    <a:pt x="2033" y="1470"/>
                    <a:pt x="2034" y="1467"/>
                    <a:pt x="2037" y="1468"/>
                  </a:cubicBezTo>
                  <a:close/>
                  <a:moveTo>
                    <a:pt x="2021" y="1748"/>
                  </a:moveTo>
                  <a:cubicBezTo>
                    <a:pt x="2035" y="1731"/>
                    <a:pt x="1983" y="1729"/>
                    <a:pt x="2013" y="1716"/>
                  </a:cubicBezTo>
                  <a:cubicBezTo>
                    <a:pt x="2001" y="1713"/>
                    <a:pt x="1998" y="1720"/>
                    <a:pt x="1989" y="1720"/>
                  </a:cubicBezTo>
                  <a:cubicBezTo>
                    <a:pt x="1987" y="1713"/>
                    <a:pt x="1995" y="1710"/>
                    <a:pt x="1989" y="1708"/>
                  </a:cubicBezTo>
                  <a:cubicBezTo>
                    <a:pt x="1985" y="1714"/>
                    <a:pt x="1974" y="1710"/>
                    <a:pt x="1973" y="1708"/>
                  </a:cubicBezTo>
                  <a:cubicBezTo>
                    <a:pt x="1985" y="1703"/>
                    <a:pt x="1972" y="1692"/>
                    <a:pt x="1985" y="1700"/>
                  </a:cubicBezTo>
                  <a:cubicBezTo>
                    <a:pt x="1984" y="1694"/>
                    <a:pt x="1986" y="1685"/>
                    <a:pt x="1981" y="1684"/>
                  </a:cubicBezTo>
                  <a:cubicBezTo>
                    <a:pt x="1978" y="1701"/>
                    <a:pt x="1957" y="1682"/>
                    <a:pt x="1949" y="1688"/>
                  </a:cubicBezTo>
                  <a:cubicBezTo>
                    <a:pt x="1959" y="1691"/>
                    <a:pt x="1939" y="1715"/>
                    <a:pt x="1957" y="1716"/>
                  </a:cubicBezTo>
                  <a:cubicBezTo>
                    <a:pt x="1953" y="1703"/>
                    <a:pt x="1970" y="1711"/>
                    <a:pt x="1969" y="1700"/>
                  </a:cubicBezTo>
                  <a:cubicBezTo>
                    <a:pt x="1967" y="1700"/>
                    <a:pt x="1964" y="1697"/>
                    <a:pt x="1969" y="1696"/>
                  </a:cubicBezTo>
                  <a:cubicBezTo>
                    <a:pt x="1980" y="1700"/>
                    <a:pt x="1965" y="1710"/>
                    <a:pt x="1965" y="1716"/>
                  </a:cubicBezTo>
                  <a:cubicBezTo>
                    <a:pt x="1977" y="1713"/>
                    <a:pt x="1980" y="1720"/>
                    <a:pt x="1989" y="1720"/>
                  </a:cubicBezTo>
                  <a:cubicBezTo>
                    <a:pt x="1986" y="1731"/>
                    <a:pt x="1997" y="1728"/>
                    <a:pt x="1997" y="1736"/>
                  </a:cubicBezTo>
                  <a:cubicBezTo>
                    <a:pt x="1987" y="1726"/>
                    <a:pt x="1985" y="1744"/>
                    <a:pt x="1977" y="1748"/>
                  </a:cubicBezTo>
                  <a:cubicBezTo>
                    <a:pt x="1989" y="1748"/>
                    <a:pt x="2001" y="1748"/>
                    <a:pt x="2013" y="1748"/>
                  </a:cubicBezTo>
                  <a:cubicBezTo>
                    <a:pt x="2015" y="1741"/>
                    <a:pt x="2007" y="1738"/>
                    <a:pt x="2013" y="1736"/>
                  </a:cubicBezTo>
                  <a:cubicBezTo>
                    <a:pt x="2015" y="1741"/>
                    <a:pt x="2017" y="1745"/>
                    <a:pt x="2021" y="1748"/>
                  </a:cubicBezTo>
                  <a:close/>
                  <a:moveTo>
                    <a:pt x="2013" y="1220"/>
                  </a:moveTo>
                  <a:cubicBezTo>
                    <a:pt x="2013" y="1219"/>
                    <a:pt x="2013" y="1218"/>
                    <a:pt x="2013" y="1217"/>
                  </a:cubicBezTo>
                  <a:cubicBezTo>
                    <a:pt x="2012" y="1209"/>
                    <a:pt x="2017" y="1196"/>
                    <a:pt x="2009" y="1196"/>
                  </a:cubicBezTo>
                  <a:cubicBezTo>
                    <a:pt x="2007" y="1208"/>
                    <a:pt x="1987" y="1204"/>
                    <a:pt x="1985" y="1216"/>
                  </a:cubicBezTo>
                  <a:cubicBezTo>
                    <a:pt x="1992" y="1212"/>
                    <a:pt x="1998" y="1228"/>
                    <a:pt x="2001" y="1216"/>
                  </a:cubicBezTo>
                  <a:cubicBezTo>
                    <a:pt x="1991" y="1204"/>
                    <a:pt x="2009" y="1208"/>
                    <a:pt x="2013" y="1217"/>
                  </a:cubicBezTo>
                  <a:cubicBezTo>
                    <a:pt x="2013" y="1218"/>
                    <a:pt x="2013" y="1219"/>
                    <a:pt x="2013" y="1220"/>
                  </a:cubicBezTo>
                  <a:close/>
                  <a:moveTo>
                    <a:pt x="1985" y="1236"/>
                  </a:moveTo>
                  <a:cubicBezTo>
                    <a:pt x="1989" y="1236"/>
                    <a:pt x="2014" y="1245"/>
                    <a:pt x="2013" y="1232"/>
                  </a:cubicBezTo>
                  <a:cubicBezTo>
                    <a:pt x="2012" y="1226"/>
                    <a:pt x="1980" y="1223"/>
                    <a:pt x="1985" y="1236"/>
                  </a:cubicBezTo>
                  <a:close/>
                  <a:moveTo>
                    <a:pt x="1925" y="1508"/>
                  </a:moveTo>
                  <a:cubicBezTo>
                    <a:pt x="1929" y="1524"/>
                    <a:pt x="1961" y="1501"/>
                    <a:pt x="1981" y="1512"/>
                  </a:cubicBezTo>
                  <a:cubicBezTo>
                    <a:pt x="1969" y="1494"/>
                    <a:pt x="1928" y="1513"/>
                    <a:pt x="1917" y="1504"/>
                  </a:cubicBezTo>
                  <a:cubicBezTo>
                    <a:pt x="1917" y="1485"/>
                    <a:pt x="1917" y="1467"/>
                    <a:pt x="1917" y="1448"/>
                  </a:cubicBezTo>
                  <a:cubicBezTo>
                    <a:pt x="1897" y="1448"/>
                    <a:pt x="1877" y="1448"/>
                    <a:pt x="1857" y="1448"/>
                  </a:cubicBezTo>
                  <a:cubicBezTo>
                    <a:pt x="1855" y="1463"/>
                    <a:pt x="1865" y="1490"/>
                    <a:pt x="1845" y="1488"/>
                  </a:cubicBezTo>
                  <a:cubicBezTo>
                    <a:pt x="1840" y="1483"/>
                    <a:pt x="1838" y="1477"/>
                    <a:pt x="1825" y="1480"/>
                  </a:cubicBezTo>
                  <a:cubicBezTo>
                    <a:pt x="1823" y="1488"/>
                    <a:pt x="1836" y="1500"/>
                    <a:pt x="1837" y="1492"/>
                  </a:cubicBezTo>
                  <a:cubicBezTo>
                    <a:pt x="1825" y="1486"/>
                    <a:pt x="1855" y="1491"/>
                    <a:pt x="1857" y="1496"/>
                  </a:cubicBezTo>
                  <a:cubicBezTo>
                    <a:pt x="1861" y="1515"/>
                    <a:pt x="1848" y="1525"/>
                    <a:pt x="1861" y="1532"/>
                  </a:cubicBezTo>
                  <a:cubicBezTo>
                    <a:pt x="1865" y="1514"/>
                    <a:pt x="1867" y="1531"/>
                    <a:pt x="1869" y="1532"/>
                  </a:cubicBezTo>
                  <a:cubicBezTo>
                    <a:pt x="1875" y="1512"/>
                    <a:pt x="1919" y="1545"/>
                    <a:pt x="1893" y="1524"/>
                  </a:cubicBezTo>
                  <a:cubicBezTo>
                    <a:pt x="1911" y="1518"/>
                    <a:pt x="1905" y="1536"/>
                    <a:pt x="1921" y="1532"/>
                  </a:cubicBezTo>
                  <a:cubicBezTo>
                    <a:pt x="1925" y="1518"/>
                    <a:pt x="1911" y="1511"/>
                    <a:pt x="1925" y="1508"/>
                  </a:cubicBezTo>
                  <a:close/>
                  <a:moveTo>
                    <a:pt x="1949" y="1248"/>
                  </a:moveTo>
                  <a:cubicBezTo>
                    <a:pt x="1942" y="1255"/>
                    <a:pt x="1949" y="1262"/>
                    <a:pt x="1961" y="1260"/>
                  </a:cubicBezTo>
                  <a:cubicBezTo>
                    <a:pt x="1951" y="1238"/>
                    <a:pt x="1911" y="1204"/>
                    <a:pt x="1905" y="1204"/>
                  </a:cubicBezTo>
                  <a:cubicBezTo>
                    <a:pt x="1919" y="1218"/>
                    <a:pt x="1932" y="1233"/>
                    <a:pt x="1941" y="1252"/>
                  </a:cubicBezTo>
                  <a:cubicBezTo>
                    <a:pt x="1931" y="1246"/>
                    <a:pt x="1923" y="1242"/>
                    <a:pt x="1917" y="1244"/>
                  </a:cubicBezTo>
                  <a:cubicBezTo>
                    <a:pt x="1925" y="1245"/>
                    <a:pt x="1925" y="1255"/>
                    <a:pt x="1929" y="1260"/>
                  </a:cubicBezTo>
                  <a:cubicBezTo>
                    <a:pt x="1926" y="1261"/>
                    <a:pt x="1921" y="1260"/>
                    <a:pt x="1921" y="1264"/>
                  </a:cubicBezTo>
                  <a:cubicBezTo>
                    <a:pt x="1938" y="1265"/>
                    <a:pt x="1937" y="1259"/>
                    <a:pt x="1949" y="1248"/>
                  </a:cubicBezTo>
                  <a:close/>
                  <a:moveTo>
                    <a:pt x="1937" y="1332"/>
                  </a:moveTo>
                  <a:cubicBezTo>
                    <a:pt x="1925" y="1325"/>
                    <a:pt x="1940" y="1306"/>
                    <a:pt x="1925" y="1308"/>
                  </a:cubicBezTo>
                  <a:cubicBezTo>
                    <a:pt x="1925" y="1316"/>
                    <a:pt x="1925" y="1324"/>
                    <a:pt x="1925" y="1332"/>
                  </a:cubicBezTo>
                  <a:cubicBezTo>
                    <a:pt x="1920" y="1333"/>
                    <a:pt x="1914" y="1331"/>
                    <a:pt x="1913" y="1336"/>
                  </a:cubicBezTo>
                  <a:cubicBezTo>
                    <a:pt x="1920" y="1334"/>
                    <a:pt x="1937" y="1341"/>
                    <a:pt x="1937" y="1332"/>
                  </a:cubicBezTo>
                  <a:close/>
                  <a:moveTo>
                    <a:pt x="1929" y="1552"/>
                  </a:moveTo>
                  <a:cubicBezTo>
                    <a:pt x="1931" y="1548"/>
                    <a:pt x="1934" y="1542"/>
                    <a:pt x="1929" y="1548"/>
                  </a:cubicBezTo>
                  <a:cubicBezTo>
                    <a:pt x="1913" y="1548"/>
                    <a:pt x="1897" y="1548"/>
                    <a:pt x="1881" y="1548"/>
                  </a:cubicBezTo>
                  <a:cubicBezTo>
                    <a:pt x="1889" y="1557"/>
                    <a:pt x="1914" y="1549"/>
                    <a:pt x="1929" y="1552"/>
                  </a:cubicBezTo>
                  <a:close/>
                  <a:moveTo>
                    <a:pt x="1897" y="1732"/>
                  </a:moveTo>
                  <a:cubicBezTo>
                    <a:pt x="1910" y="1730"/>
                    <a:pt x="1929" y="1713"/>
                    <a:pt x="1917" y="1700"/>
                  </a:cubicBezTo>
                  <a:cubicBezTo>
                    <a:pt x="1911" y="1713"/>
                    <a:pt x="1910" y="1716"/>
                    <a:pt x="1893" y="1720"/>
                  </a:cubicBezTo>
                  <a:cubicBezTo>
                    <a:pt x="1893" y="1726"/>
                    <a:pt x="1895" y="1729"/>
                    <a:pt x="1897" y="1732"/>
                  </a:cubicBezTo>
                  <a:close/>
                  <a:moveTo>
                    <a:pt x="1869" y="1432"/>
                  </a:moveTo>
                  <a:cubicBezTo>
                    <a:pt x="1875" y="1436"/>
                    <a:pt x="1917" y="1440"/>
                    <a:pt x="1909" y="1432"/>
                  </a:cubicBezTo>
                  <a:cubicBezTo>
                    <a:pt x="1881" y="1432"/>
                    <a:pt x="1893" y="1416"/>
                    <a:pt x="1889" y="1392"/>
                  </a:cubicBezTo>
                  <a:cubicBezTo>
                    <a:pt x="1882" y="1392"/>
                    <a:pt x="1876" y="1392"/>
                    <a:pt x="1869" y="1392"/>
                  </a:cubicBezTo>
                  <a:cubicBezTo>
                    <a:pt x="1866" y="1411"/>
                    <a:pt x="1874" y="1420"/>
                    <a:pt x="1869" y="1432"/>
                  </a:cubicBezTo>
                  <a:close/>
                  <a:moveTo>
                    <a:pt x="1857" y="1748"/>
                  </a:moveTo>
                  <a:cubicBezTo>
                    <a:pt x="1859" y="1737"/>
                    <a:pt x="1884" y="1730"/>
                    <a:pt x="1873" y="1720"/>
                  </a:cubicBezTo>
                  <a:cubicBezTo>
                    <a:pt x="1871" y="1730"/>
                    <a:pt x="1845" y="1737"/>
                    <a:pt x="1857" y="1748"/>
                  </a:cubicBezTo>
                  <a:close/>
                  <a:moveTo>
                    <a:pt x="1785" y="1136"/>
                  </a:moveTo>
                  <a:cubicBezTo>
                    <a:pt x="1799" y="1143"/>
                    <a:pt x="1804" y="1135"/>
                    <a:pt x="1821" y="1136"/>
                  </a:cubicBezTo>
                  <a:cubicBezTo>
                    <a:pt x="1818" y="1107"/>
                    <a:pt x="1813" y="1080"/>
                    <a:pt x="1785" y="1076"/>
                  </a:cubicBezTo>
                  <a:cubicBezTo>
                    <a:pt x="1776" y="1094"/>
                    <a:pt x="1789" y="1111"/>
                    <a:pt x="1785" y="1136"/>
                  </a:cubicBezTo>
                  <a:close/>
                  <a:moveTo>
                    <a:pt x="1785" y="1140"/>
                  </a:moveTo>
                  <a:cubicBezTo>
                    <a:pt x="1770" y="1143"/>
                    <a:pt x="1745" y="1135"/>
                    <a:pt x="1737" y="1144"/>
                  </a:cubicBezTo>
                  <a:cubicBezTo>
                    <a:pt x="1752" y="1141"/>
                    <a:pt x="1777" y="1149"/>
                    <a:pt x="1785" y="1140"/>
                  </a:cubicBezTo>
                  <a:close/>
                  <a:moveTo>
                    <a:pt x="1741" y="1124"/>
                  </a:moveTo>
                  <a:cubicBezTo>
                    <a:pt x="1747" y="1119"/>
                    <a:pt x="1745" y="1107"/>
                    <a:pt x="1745" y="1096"/>
                  </a:cubicBezTo>
                  <a:cubicBezTo>
                    <a:pt x="1728" y="1101"/>
                    <a:pt x="1732" y="1085"/>
                    <a:pt x="1725" y="1080"/>
                  </a:cubicBezTo>
                  <a:cubicBezTo>
                    <a:pt x="1725" y="1093"/>
                    <a:pt x="1718" y="1100"/>
                    <a:pt x="1721" y="1116"/>
                  </a:cubicBezTo>
                  <a:cubicBezTo>
                    <a:pt x="1735" y="1117"/>
                    <a:pt x="1721" y="1099"/>
                    <a:pt x="1741" y="1100"/>
                  </a:cubicBezTo>
                  <a:cubicBezTo>
                    <a:pt x="1747" y="1111"/>
                    <a:pt x="1730" y="1120"/>
                    <a:pt x="1741" y="1124"/>
                  </a:cubicBezTo>
                  <a:close/>
                  <a:moveTo>
                    <a:pt x="1677" y="1128"/>
                  </a:moveTo>
                  <a:cubicBezTo>
                    <a:pt x="1686" y="1138"/>
                    <a:pt x="1784" y="1130"/>
                    <a:pt x="1733" y="1128"/>
                  </a:cubicBezTo>
                  <a:cubicBezTo>
                    <a:pt x="1726" y="1122"/>
                    <a:pt x="1711" y="1124"/>
                    <a:pt x="1705" y="1116"/>
                  </a:cubicBezTo>
                  <a:cubicBezTo>
                    <a:pt x="1700" y="1096"/>
                    <a:pt x="1711" y="1085"/>
                    <a:pt x="1697" y="1076"/>
                  </a:cubicBezTo>
                  <a:cubicBezTo>
                    <a:pt x="1695" y="1092"/>
                    <a:pt x="1700" y="1120"/>
                    <a:pt x="1697" y="1124"/>
                  </a:cubicBezTo>
                  <a:cubicBezTo>
                    <a:pt x="1687" y="1128"/>
                    <a:pt x="1676" y="1110"/>
                    <a:pt x="1677" y="1128"/>
                  </a:cubicBezTo>
                  <a:close/>
                  <a:moveTo>
                    <a:pt x="1713" y="1020"/>
                  </a:moveTo>
                  <a:cubicBezTo>
                    <a:pt x="1693" y="1020"/>
                    <a:pt x="1671" y="1022"/>
                    <a:pt x="1657" y="1016"/>
                  </a:cubicBezTo>
                  <a:cubicBezTo>
                    <a:pt x="1654" y="1021"/>
                    <a:pt x="1652" y="1027"/>
                    <a:pt x="1653" y="1036"/>
                  </a:cubicBezTo>
                  <a:cubicBezTo>
                    <a:pt x="1663" y="1036"/>
                    <a:pt x="1666" y="1044"/>
                    <a:pt x="1669" y="1032"/>
                  </a:cubicBezTo>
                  <a:cubicBezTo>
                    <a:pt x="1663" y="1032"/>
                    <a:pt x="1655" y="1033"/>
                    <a:pt x="1657" y="1024"/>
                  </a:cubicBezTo>
                  <a:cubicBezTo>
                    <a:pt x="1679" y="1022"/>
                    <a:pt x="1679" y="1042"/>
                    <a:pt x="1693" y="1048"/>
                  </a:cubicBezTo>
                  <a:cubicBezTo>
                    <a:pt x="1678" y="1052"/>
                    <a:pt x="1699" y="1066"/>
                    <a:pt x="1701" y="1072"/>
                  </a:cubicBezTo>
                  <a:cubicBezTo>
                    <a:pt x="1696" y="1046"/>
                    <a:pt x="1711" y="1039"/>
                    <a:pt x="1713" y="1020"/>
                  </a:cubicBezTo>
                  <a:close/>
                  <a:moveTo>
                    <a:pt x="1709" y="1708"/>
                  </a:moveTo>
                  <a:cubicBezTo>
                    <a:pt x="1701" y="1698"/>
                    <a:pt x="1715" y="1668"/>
                    <a:pt x="1701" y="1684"/>
                  </a:cubicBezTo>
                  <a:cubicBezTo>
                    <a:pt x="1701" y="1679"/>
                    <a:pt x="1694" y="1680"/>
                    <a:pt x="1693" y="1676"/>
                  </a:cubicBezTo>
                  <a:cubicBezTo>
                    <a:pt x="1694" y="1668"/>
                    <a:pt x="1708" y="1672"/>
                    <a:pt x="1709" y="1664"/>
                  </a:cubicBezTo>
                  <a:cubicBezTo>
                    <a:pt x="1699" y="1659"/>
                    <a:pt x="1689" y="1662"/>
                    <a:pt x="1681" y="1664"/>
                  </a:cubicBezTo>
                  <a:cubicBezTo>
                    <a:pt x="1684" y="1677"/>
                    <a:pt x="1676" y="1701"/>
                    <a:pt x="1685" y="1708"/>
                  </a:cubicBezTo>
                  <a:cubicBezTo>
                    <a:pt x="1686" y="1700"/>
                    <a:pt x="1693" y="1697"/>
                    <a:pt x="1697" y="1692"/>
                  </a:cubicBezTo>
                  <a:cubicBezTo>
                    <a:pt x="1691" y="1692"/>
                    <a:pt x="1683" y="1693"/>
                    <a:pt x="1685" y="1684"/>
                  </a:cubicBezTo>
                  <a:cubicBezTo>
                    <a:pt x="1706" y="1679"/>
                    <a:pt x="1695" y="1706"/>
                    <a:pt x="1709" y="1708"/>
                  </a:cubicBezTo>
                  <a:close/>
                  <a:moveTo>
                    <a:pt x="1681" y="1600"/>
                  </a:moveTo>
                  <a:cubicBezTo>
                    <a:pt x="1681" y="1597"/>
                    <a:pt x="1681" y="1595"/>
                    <a:pt x="1681" y="1592"/>
                  </a:cubicBezTo>
                  <a:cubicBezTo>
                    <a:pt x="1677" y="1592"/>
                    <a:pt x="1676" y="1589"/>
                    <a:pt x="1673" y="1588"/>
                  </a:cubicBezTo>
                  <a:cubicBezTo>
                    <a:pt x="1669" y="1590"/>
                    <a:pt x="1658" y="1604"/>
                    <a:pt x="1669" y="1608"/>
                  </a:cubicBezTo>
                  <a:cubicBezTo>
                    <a:pt x="1668" y="1601"/>
                    <a:pt x="1673" y="1599"/>
                    <a:pt x="1681" y="1600"/>
                  </a:cubicBezTo>
                  <a:close/>
                  <a:moveTo>
                    <a:pt x="1641" y="1344"/>
                  </a:moveTo>
                  <a:cubicBezTo>
                    <a:pt x="1646" y="1326"/>
                    <a:pt x="1625" y="1333"/>
                    <a:pt x="1621" y="1324"/>
                  </a:cubicBezTo>
                  <a:cubicBezTo>
                    <a:pt x="1621" y="1319"/>
                    <a:pt x="1622" y="1315"/>
                    <a:pt x="1629" y="1316"/>
                  </a:cubicBezTo>
                  <a:cubicBezTo>
                    <a:pt x="1628" y="1321"/>
                    <a:pt x="1623" y="1324"/>
                    <a:pt x="1633" y="1324"/>
                  </a:cubicBezTo>
                  <a:cubicBezTo>
                    <a:pt x="1636" y="1324"/>
                    <a:pt x="1638" y="1324"/>
                    <a:pt x="1641" y="1324"/>
                  </a:cubicBezTo>
                  <a:cubicBezTo>
                    <a:pt x="1641" y="1317"/>
                    <a:pt x="1641" y="1311"/>
                    <a:pt x="1641" y="1304"/>
                  </a:cubicBezTo>
                  <a:cubicBezTo>
                    <a:pt x="1620" y="1301"/>
                    <a:pt x="1605" y="1309"/>
                    <a:pt x="1593" y="1304"/>
                  </a:cubicBezTo>
                  <a:cubicBezTo>
                    <a:pt x="1593" y="1320"/>
                    <a:pt x="1593" y="1336"/>
                    <a:pt x="1593" y="1352"/>
                  </a:cubicBezTo>
                  <a:cubicBezTo>
                    <a:pt x="1611" y="1350"/>
                    <a:pt x="1609" y="1340"/>
                    <a:pt x="1613" y="1332"/>
                  </a:cubicBezTo>
                  <a:cubicBezTo>
                    <a:pt x="1612" y="1349"/>
                    <a:pt x="1626" y="1335"/>
                    <a:pt x="1633" y="1336"/>
                  </a:cubicBezTo>
                  <a:cubicBezTo>
                    <a:pt x="1633" y="1341"/>
                    <a:pt x="1634" y="1345"/>
                    <a:pt x="1641" y="1344"/>
                  </a:cubicBezTo>
                  <a:close/>
                  <a:moveTo>
                    <a:pt x="1637" y="1700"/>
                  </a:moveTo>
                  <a:cubicBezTo>
                    <a:pt x="1641" y="1689"/>
                    <a:pt x="1651" y="1677"/>
                    <a:pt x="1633" y="1672"/>
                  </a:cubicBezTo>
                  <a:cubicBezTo>
                    <a:pt x="1628" y="1685"/>
                    <a:pt x="1639" y="1682"/>
                    <a:pt x="1641" y="1688"/>
                  </a:cubicBezTo>
                  <a:cubicBezTo>
                    <a:pt x="1636" y="1689"/>
                    <a:pt x="1630" y="1687"/>
                    <a:pt x="1629" y="1692"/>
                  </a:cubicBezTo>
                  <a:cubicBezTo>
                    <a:pt x="1634" y="1692"/>
                    <a:pt x="1633" y="1699"/>
                    <a:pt x="1637" y="1700"/>
                  </a:cubicBezTo>
                  <a:close/>
                  <a:moveTo>
                    <a:pt x="1629" y="1716"/>
                  </a:moveTo>
                  <a:cubicBezTo>
                    <a:pt x="1634" y="1704"/>
                    <a:pt x="1618" y="1693"/>
                    <a:pt x="1613" y="1704"/>
                  </a:cubicBezTo>
                  <a:cubicBezTo>
                    <a:pt x="1620" y="1706"/>
                    <a:pt x="1612" y="1709"/>
                    <a:pt x="1613" y="1716"/>
                  </a:cubicBezTo>
                  <a:cubicBezTo>
                    <a:pt x="1618" y="1716"/>
                    <a:pt x="1624" y="1716"/>
                    <a:pt x="1629" y="1716"/>
                  </a:cubicBezTo>
                  <a:close/>
                  <a:moveTo>
                    <a:pt x="1573" y="1144"/>
                  </a:moveTo>
                  <a:cubicBezTo>
                    <a:pt x="1588" y="1144"/>
                    <a:pt x="1625" y="1146"/>
                    <a:pt x="1617" y="1136"/>
                  </a:cubicBezTo>
                  <a:cubicBezTo>
                    <a:pt x="1606" y="1144"/>
                    <a:pt x="1584" y="1137"/>
                    <a:pt x="1573" y="1132"/>
                  </a:cubicBezTo>
                  <a:cubicBezTo>
                    <a:pt x="1581" y="1090"/>
                    <a:pt x="1572" y="1042"/>
                    <a:pt x="1569" y="1004"/>
                  </a:cubicBezTo>
                  <a:cubicBezTo>
                    <a:pt x="1564" y="1004"/>
                    <a:pt x="1558" y="1004"/>
                    <a:pt x="1553" y="1004"/>
                  </a:cubicBezTo>
                  <a:cubicBezTo>
                    <a:pt x="1555" y="1035"/>
                    <a:pt x="1545" y="1131"/>
                    <a:pt x="1561" y="1172"/>
                  </a:cubicBezTo>
                  <a:cubicBezTo>
                    <a:pt x="1566" y="1158"/>
                    <a:pt x="1552" y="1144"/>
                    <a:pt x="1561" y="1140"/>
                  </a:cubicBezTo>
                  <a:cubicBezTo>
                    <a:pt x="1568" y="1150"/>
                    <a:pt x="1568" y="1186"/>
                    <a:pt x="1561" y="1196"/>
                  </a:cubicBezTo>
                  <a:cubicBezTo>
                    <a:pt x="1551" y="1191"/>
                    <a:pt x="1568" y="1184"/>
                    <a:pt x="1557" y="1180"/>
                  </a:cubicBezTo>
                  <a:cubicBezTo>
                    <a:pt x="1552" y="1185"/>
                    <a:pt x="1552" y="1194"/>
                    <a:pt x="1553" y="1204"/>
                  </a:cubicBezTo>
                  <a:cubicBezTo>
                    <a:pt x="1563" y="1203"/>
                    <a:pt x="1572" y="1203"/>
                    <a:pt x="1573" y="1212"/>
                  </a:cubicBezTo>
                  <a:cubicBezTo>
                    <a:pt x="1572" y="1217"/>
                    <a:pt x="1565" y="1237"/>
                    <a:pt x="1577" y="1244"/>
                  </a:cubicBezTo>
                  <a:cubicBezTo>
                    <a:pt x="1586" y="1237"/>
                    <a:pt x="1582" y="1223"/>
                    <a:pt x="1573" y="1212"/>
                  </a:cubicBezTo>
                  <a:cubicBezTo>
                    <a:pt x="1582" y="1211"/>
                    <a:pt x="1576" y="1177"/>
                    <a:pt x="1569" y="1180"/>
                  </a:cubicBezTo>
                  <a:cubicBezTo>
                    <a:pt x="1567" y="1152"/>
                    <a:pt x="1593" y="1161"/>
                    <a:pt x="1601" y="1152"/>
                  </a:cubicBezTo>
                  <a:cubicBezTo>
                    <a:pt x="1590" y="1151"/>
                    <a:pt x="1574" y="1155"/>
                    <a:pt x="1573" y="1144"/>
                  </a:cubicBezTo>
                  <a:close/>
                  <a:moveTo>
                    <a:pt x="1594" y="1248"/>
                  </a:moveTo>
                  <a:cubicBezTo>
                    <a:pt x="1611" y="1252"/>
                    <a:pt x="1604" y="1225"/>
                    <a:pt x="1605" y="1204"/>
                  </a:cubicBezTo>
                  <a:cubicBezTo>
                    <a:pt x="1599" y="1206"/>
                    <a:pt x="1584" y="1199"/>
                    <a:pt x="1585" y="1208"/>
                  </a:cubicBezTo>
                  <a:cubicBezTo>
                    <a:pt x="1591" y="1217"/>
                    <a:pt x="1585" y="1244"/>
                    <a:pt x="1589" y="1260"/>
                  </a:cubicBezTo>
                  <a:cubicBezTo>
                    <a:pt x="1601" y="1258"/>
                    <a:pt x="1604" y="1251"/>
                    <a:pt x="1594" y="1248"/>
                  </a:cubicBezTo>
                  <a:close/>
                  <a:moveTo>
                    <a:pt x="1553" y="1588"/>
                  </a:moveTo>
                  <a:cubicBezTo>
                    <a:pt x="1550" y="1569"/>
                    <a:pt x="1558" y="1540"/>
                    <a:pt x="1549" y="1528"/>
                  </a:cubicBezTo>
                  <a:cubicBezTo>
                    <a:pt x="1548" y="1542"/>
                    <a:pt x="1545" y="1567"/>
                    <a:pt x="1553" y="1588"/>
                  </a:cubicBezTo>
                  <a:close/>
                  <a:moveTo>
                    <a:pt x="1529" y="1728"/>
                  </a:moveTo>
                  <a:cubicBezTo>
                    <a:pt x="1519" y="1718"/>
                    <a:pt x="1538" y="1705"/>
                    <a:pt x="1521" y="1704"/>
                  </a:cubicBezTo>
                  <a:cubicBezTo>
                    <a:pt x="1520" y="1712"/>
                    <a:pt x="1509" y="1733"/>
                    <a:pt x="1529" y="1728"/>
                  </a:cubicBezTo>
                  <a:close/>
                  <a:moveTo>
                    <a:pt x="1513" y="1696"/>
                  </a:moveTo>
                  <a:cubicBezTo>
                    <a:pt x="1496" y="1699"/>
                    <a:pt x="1466" y="1689"/>
                    <a:pt x="1461" y="1704"/>
                  </a:cubicBezTo>
                  <a:cubicBezTo>
                    <a:pt x="1478" y="1697"/>
                    <a:pt x="1485" y="1704"/>
                    <a:pt x="1501" y="1700"/>
                  </a:cubicBezTo>
                  <a:cubicBezTo>
                    <a:pt x="1501" y="1707"/>
                    <a:pt x="1499" y="1736"/>
                    <a:pt x="1505" y="1724"/>
                  </a:cubicBezTo>
                  <a:cubicBezTo>
                    <a:pt x="1502" y="1709"/>
                    <a:pt x="1508" y="1703"/>
                    <a:pt x="1513" y="1696"/>
                  </a:cubicBezTo>
                  <a:close/>
                  <a:moveTo>
                    <a:pt x="1453" y="1732"/>
                  </a:moveTo>
                  <a:cubicBezTo>
                    <a:pt x="1453" y="1721"/>
                    <a:pt x="1455" y="1708"/>
                    <a:pt x="1445" y="1708"/>
                  </a:cubicBezTo>
                  <a:cubicBezTo>
                    <a:pt x="1447" y="1716"/>
                    <a:pt x="1439" y="1736"/>
                    <a:pt x="1453" y="1732"/>
                  </a:cubicBezTo>
                  <a:close/>
                  <a:moveTo>
                    <a:pt x="1101" y="1104"/>
                  </a:moveTo>
                  <a:cubicBezTo>
                    <a:pt x="1065" y="1101"/>
                    <a:pt x="1061" y="1130"/>
                    <a:pt x="1061" y="1164"/>
                  </a:cubicBezTo>
                  <a:cubicBezTo>
                    <a:pt x="1077" y="1167"/>
                    <a:pt x="1082" y="1158"/>
                    <a:pt x="1097" y="1160"/>
                  </a:cubicBezTo>
                  <a:cubicBezTo>
                    <a:pt x="1095" y="1138"/>
                    <a:pt x="1099" y="1122"/>
                    <a:pt x="1101" y="1104"/>
                  </a:cubicBezTo>
                  <a:close/>
                  <a:moveTo>
                    <a:pt x="1025" y="1740"/>
                  </a:moveTo>
                  <a:cubicBezTo>
                    <a:pt x="1026" y="1734"/>
                    <a:pt x="1040" y="1713"/>
                    <a:pt x="1025" y="1716"/>
                  </a:cubicBezTo>
                  <a:cubicBezTo>
                    <a:pt x="1026" y="1723"/>
                    <a:pt x="1014" y="1736"/>
                    <a:pt x="1025" y="1740"/>
                  </a:cubicBezTo>
                  <a:close/>
                  <a:moveTo>
                    <a:pt x="521" y="1732"/>
                  </a:moveTo>
                  <a:cubicBezTo>
                    <a:pt x="528" y="1730"/>
                    <a:pt x="538" y="1730"/>
                    <a:pt x="541" y="1724"/>
                  </a:cubicBezTo>
                  <a:cubicBezTo>
                    <a:pt x="519" y="1708"/>
                    <a:pt x="502" y="1664"/>
                    <a:pt x="473" y="1668"/>
                  </a:cubicBezTo>
                  <a:cubicBezTo>
                    <a:pt x="482" y="1677"/>
                    <a:pt x="493" y="1696"/>
                    <a:pt x="493" y="1680"/>
                  </a:cubicBezTo>
                  <a:cubicBezTo>
                    <a:pt x="496" y="1687"/>
                    <a:pt x="493" y="1707"/>
                    <a:pt x="504" y="1694"/>
                  </a:cubicBezTo>
                  <a:cubicBezTo>
                    <a:pt x="495" y="1707"/>
                    <a:pt x="514" y="1723"/>
                    <a:pt x="509" y="1728"/>
                  </a:cubicBezTo>
                  <a:cubicBezTo>
                    <a:pt x="497" y="1727"/>
                    <a:pt x="503" y="1707"/>
                    <a:pt x="493" y="1704"/>
                  </a:cubicBezTo>
                  <a:cubicBezTo>
                    <a:pt x="486" y="1718"/>
                    <a:pt x="496" y="1730"/>
                    <a:pt x="513" y="1732"/>
                  </a:cubicBezTo>
                  <a:cubicBezTo>
                    <a:pt x="523" y="1727"/>
                    <a:pt x="515" y="1724"/>
                    <a:pt x="521" y="1720"/>
                  </a:cubicBezTo>
                  <a:cubicBezTo>
                    <a:pt x="523" y="1726"/>
                    <a:pt x="526" y="1727"/>
                    <a:pt x="521" y="1732"/>
                  </a:cubicBezTo>
                  <a:close/>
                  <a:moveTo>
                    <a:pt x="485" y="1700"/>
                  </a:moveTo>
                  <a:cubicBezTo>
                    <a:pt x="491" y="1692"/>
                    <a:pt x="469" y="1661"/>
                    <a:pt x="461" y="1668"/>
                  </a:cubicBezTo>
                  <a:cubicBezTo>
                    <a:pt x="473" y="1674"/>
                    <a:pt x="475" y="1691"/>
                    <a:pt x="485" y="1700"/>
                  </a:cubicBezTo>
                  <a:close/>
                  <a:moveTo>
                    <a:pt x="457" y="1680"/>
                  </a:moveTo>
                  <a:cubicBezTo>
                    <a:pt x="469" y="1681"/>
                    <a:pt x="469" y="1716"/>
                    <a:pt x="481" y="1704"/>
                  </a:cubicBezTo>
                  <a:cubicBezTo>
                    <a:pt x="470" y="1702"/>
                    <a:pt x="469" y="1668"/>
                    <a:pt x="457" y="1680"/>
                  </a:cubicBezTo>
                  <a:close/>
                  <a:moveTo>
                    <a:pt x="397" y="1548"/>
                  </a:moveTo>
                  <a:cubicBezTo>
                    <a:pt x="396" y="1538"/>
                    <a:pt x="400" y="1502"/>
                    <a:pt x="393" y="1512"/>
                  </a:cubicBezTo>
                  <a:cubicBezTo>
                    <a:pt x="394" y="1522"/>
                    <a:pt x="390" y="1558"/>
                    <a:pt x="397" y="1548"/>
                  </a:cubicBezTo>
                  <a:close/>
                  <a:moveTo>
                    <a:pt x="301" y="1700"/>
                  </a:moveTo>
                  <a:cubicBezTo>
                    <a:pt x="297" y="1739"/>
                    <a:pt x="334" y="1746"/>
                    <a:pt x="353" y="1740"/>
                  </a:cubicBezTo>
                  <a:cubicBezTo>
                    <a:pt x="323" y="1735"/>
                    <a:pt x="317" y="1707"/>
                    <a:pt x="301" y="1688"/>
                  </a:cubicBezTo>
                  <a:cubicBezTo>
                    <a:pt x="283" y="1693"/>
                    <a:pt x="296" y="1690"/>
                    <a:pt x="289" y="1680"/>
                  </a:cubicBezTo>
                  <a:cubicBezTo>
                    <a:pt x="284" y="1676"/>
                    <a:pt x="274" y="1676"/>
                    <a:pt x="269" y="1672"/>
                  </a:cubicBezTo>
                  <a:cubicBezTo>
                    <a:pt x="279" y="1685"/>
                    <a:pt x="285" y="1700"/>
                    <a:pt x="301" y="1700"/>
                  </a:cubicBezTo>
                  <a:close/>
                  <a:moveTo>
                    <a:pt x="289" y="1720"/>
                  </a:moveTo>
                  <a:cubicBezTo>
                    <a:pt x="290" y="1738"/>
                    <a:pt x="305" y="1741"/>
                    <a:pt x="317" y="1748"/>
                  </a:cubicBezTo>
                  <a:cubicBezTo>
                    <a:pt x="310" y="1736"/>
                    <a:pt x="301" y="1727"/>
                    <a:pt x="289" y="1720"/>
                  </a:cubicBezTo>
                  <a:close/>
                  <a:moveTo>
                    <a:pt x="289" y="1716"/>
                  </a:moveTo>
                  <a:cubicBezTo>
                    <a:pt x="288" y="1700"/>
                    <a:pt x="279" y="1691"/>
                    <a:pt x="269" y="1684"/>
                  </a:cubicBezTo>
                  <a:cubicBezTo>
                    <a:pt x="274" y="1696"/>
                    <a:pt x="275" y="1713"/>
                    <a:pt x="289" y="1716"/>
                  </a:cubicBezTo>
                  <a:close/>
                  <a:moveTo>
                    <a:pt x="53" y="1696"/>
                  </a:moveTo>
                  <a:cubicBezTo>
                    <a:pt x="66" y="1698"/>
                    <a:pt x="65" y="1735"/>
                    <a:pt x="81" y="1720"/>
                  </a:cubicBezTo>
                  <a:cubicBezTo>
                    <a:pt x="69" y="1717"/>
                    <a:pt x="67" y="1683"/>
                    <a:pt x="53" y="1696"/>
                  </a:cubicBezTo>
                  <a:close/>
                  <a:moveTo>
                    <a:pt x="33" y="1684"/>
                  </a:moveTo>
                  <a:cubicBezTo>
                    <a:pt x="45" y="1697"/>
                    <a:pt x="48" y="1720"/>
                    <a:pt x="65" y="1728"/>
                  </a:cubicBezTo>
                  <a:cubicBezTo>
                    <a:pt x="65" y="1707"/>
                    <a:pt x="31" y="1680"/>
                    <a:pt x="33" y="168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8F8F8">
                    <a:alpha val="16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2600" y="1170"/>
              <a:ext cx="702" cy="1480"/>
            </a:xfrm>
            <a:custGeom>
              <a:avLst/>
              <a:gdLst/>
              <a:ahLst/>
              <a:cxnLst>
                <a:cxn ang="0">
                  <a:pos x="6" y="1773"/>
                </a:cxn>
                <a:cxn ang="0">
                  <a:pos x="22" y="1469"/>
                </a:cxn>
                <a:cxn ang="0">
                  <a:pos x="26" y="1229"/>
                </a:cxn>
                <a:cxn ang="0">
                  <a:pos x="146" y="609"/>
                </a:cxn>
                <a:cxn ang="0">
                  <a:pos x="262" y="965"/>
                </a:cxn>
                <a:cxn ang="0">
                  <a:pos x="266" y="1129"/>
                </a:cxn>
                <a:cxn ang="0">
                  <a:pos x="262" y="1309"/>
                </a:cxn>
                <a:cxn ang="0">
                  <a:pos x="262" y="1397"/>
                </a:cxn>
                <a:cxn ang="0">
                  <a:pos x="222" y="1517"/>
                </a:cxn>
                <a:cxn ang="0">
                  <a:pos x="270" y="1589"/>
                </a:cxn>
                <a:cxn ang="0">
                  <a:pos x="258" y="1605"/>
                </a:cxn>
                <a:cxn ang="0">
                  <a:pos x="298" y="1649"/>
                </a:cxn>
                <a:cxn ang="0">
                  <a:pos x="406" y="1697"/>
                </a:cxn>
                <a:cxn ang="0">
                  <a:pos x="430" y="1693"/>
                </a:cxn>
                <a:cxn ang="0">
                  <a:pos x="442" y="1693"/>
                </a:cxn>
                <a:cxn ang="0">
                  <a:pos x="538" y="1685"/>
                </a:cxn>
                <a:cxn ang="0">
                  <a:pos x="614" y="1665"/>
                </a:cxn>
                <a:cxn ang="0">
                  <a:pos x="662" y="1693"/>
                </a:cxn>
                <a:cxn ang="0">
                  <a:pos x="690" y="1689"/>
                </a:cxn>
                <a:cxn ang="0">
                  <a:pos x="662" y="1185"/>
                </a:cxn>
                <a:cxn ang="0">
                  <a:pos x="694" y="1161"/>
                </a:cxn>
                <a:cxn ang="0">
                  <a:pos x="694" y="1149"/>
                </a:cxn>
                <a:cxn ang="0">
                  <a:pos x="666" y="829"/>
                </a:cxn>
                <a:cxn ang="0">
                  <a:pos x="690" y="793"/>
                </a:cxn>
                <a:cxn ang="0">
                  <a:pos x="694" y="517"/>
                </a:cxn>
                <a:cxn ang="0">
                  <a:pos x="750" y="1"/>
                </a:cxn>
                <a:cxn ang="0">
                  <a:pos x="810" y="521"/>
                </a:cxn>
                <a:cxn ang="0">
                  <a:pos x="790" y="561"/>
                </a:cxn>
                <a:cxn ang="0">
                  <a:pos x="790" y="669"/>
                </a:cxn>
                <a:cxn ang="0">
                  <a:pos x="790" y="745"/>
                </a:cxn>
                <a:cxn ang="0">
                  <a:pos x="786" y="817"/>
                </a:cxn>
                <a:cxn ang="0">
                  <a:pos x="842" y="857"/>
                </a:cxn>
                <a:cxn ang="0">
                  <a:pos x="826" y="845"/>
                </a:cxn>
                <a:cxn ang="0">
                  <a:pos x="794" y="949"/>
                </a:cxn>
                <a:cxn ang="0">
                  <a:pos x="810" y="1141"/>
                </a:cxn>
                <a:cxn ang="0">
                  <a:pos x="830" y="1145"/>
                </a:cxn>
                <a:cxn ang="0">
                  <a:pos x="818" y="1197"/>
                </a:cxn>
                <a:cxn ang="0">
                  <a:pos x="834" y="1221"/>
                </a:cxn>
                <a:cxn ang="0">
                  <a:pos x="846" y="1233"/>
                </a:cxn>
                <a:cxn ang="0">
                  <a:pos x="798" y="1285"/>
                </a:cxn>
                <a:cxn ang="0">
                  <a:pos x="802" y="1437"/>
                </a:cxn>
                <a:cxn ang="0">
                  <a:pos x="254" y="1773"/>
                </a:cxn>
                <a:cxn ang="0">
                  <a:pos x="218" y="1773"/>
                </a:cxn>
                <a:cxn ang="0">
                  <a:pos x="802" y="1037"/>
                </a:cxn>
                <a:cxn ang="0">
                  <a:pos x="802" y="1037"/>
                </a:cxn>
                <a:cxn ang="0">
                  <a:pos x="790" y="473"/>
                </a:cxn>
              </a:cxnLst>
              <a:rect l="0" t="0" r="r" b="b"/>
              <a:pathLst>
                <a:path w="846" h="1773">
                  <a:moveTo>
                    <a:pt x="106" y="1773"/>
                  </a:moveTo>
                  <a:cubicBezTo>
                    <a:pt x="73" y="1773"/>
                    <a:pt x="39" y="1773"/>
                    <a:pt x="6" y="1773"/>
                  </a:cubicBezTo>
                  <a:cubicBezTo>
                    <a:pt x="6" y="1750"/>
                    <a:pt x="7" y="1727"/>
                    <a:pt x="2" y="1709"/>
                  </a:cubicBezTo>
                  <a:cubicBezTo>
                    <a:pt x="42" y="1646"/>
                    <a:pt x="0" y="1518"/>
                    <a:pt x="22" y="1469"/>
                  </a:cubicBezTo>
                  <a:cubicBezTo>
                    <a:pt x="14" y="1470"/>
                    <a:pt x="14" y="1465"/>
                    <a:pt x="14" y="1457"/>
                  </a:cubicBezTo>
                  <a:cubicBezTo>
                    <a:pt x="11" y="1387"/>
                    <a:pt x="23" y="1307"/>
                    <a:pt x="26" y="1229"/>
                  </a:cubicBezTo>
                  <a:cubicBezTo>
                    <a:pt x="33" y="1064"/>
                    <a:pt x="26" y="893"/>
                    <a:pt x="34" y="761"/>
                  </a:cubicBezTo>
                  <a:cubicBezTo>
                    <a:pt x="92" y="731"/>
                    <a:pt x="95" y="646"/>
                    <a:pt x="146" y="609"/>
                  </a:cubicBezTo>
                  <a:cubicBezTo>
                    <a:pt x="199" y="655"/>
                    <a:pt x="194" y="719"/>
                    <a:pt x="258" y="761"/>
                  </a:cubicBezTo>
                  <a:cubicBezTo>
                    <a:pt x="248" y="821"/>
                    <a:pt x="265" y="900"/>
                    <a:pt x="262" y="965"/>
                  </a:cubicBezTo>
                  <a:cubicBezTo>
                    <a:pt x="245" y="995"/>
                    <a:pt x="279" y="1059"/>
                    <a:pt x="254" y="1097"/>
                  </a:cubicBezTo>
                  <a:cubicBezTo>
                    <a:pt x="269" y="1099"/>
                    <a:pt x="251" y="1121"/>
                    <a:pt x="266" y="1129"/>
                  </a:cubicBezTo>
                  <a:cubicBezTo>
                    <a:pt x="257" y="1178"/>
                    <a:pt x="269" y="1224"/>
                    <a:pt x="270" y="1297"/>
                  </a:cubicBezTo>
                  <a:cubicBezTo>
                    <a:pt x="270" y="1303"/>
                    <a:pt x="260" y="1300"/>
                    <a:pt x="262" y="1309"/>
                  </a:cubicBezTo>
                  <a:cubicBezTo>
                    <a:pt x="269" y="1319"/>
                    <a:pt x="261" y="1323"/>
                    <a:pt x="270" y="1333"/>
                  </a:cubicBezTo>
                  <a:cubicBezTo>
                    <a:pt x="257" y="1352"/>
                    <a:pt x="280" y="1393"/>
                    <a:pt x="262" y="1397"/>
                  </a:cubicBezTo>
                  <a:cubicBezTo>
                    <a:pt x="275" y="1442"/>
                    <a:pt x="266" y="1479"/>
                    <a:pt x="270" y="1513"/>
                  </a:cubicBezTo>
                  <a:cubicBezTo>
                    <a:pt x="253" y="1510"/>
                    <a:pt x="230" y="1506"/>
                    <a:pt x="222" y="1517"/>
                  </a:cubicBezTo>
                  <a:cubicBezTo>
                    <a:pt x="248" y="1519"/>
                    <a:pt x="253" y="1516"/>
                    <a:pt x="270" y="1525"/>
                  </a:cubicBezTo>
                  <a:cubicBezTo>
                    <a:pt x="274" y="1556"/>
                    <a:pt x="265" y="1558"/>
                    <a:pt x="270" y="1589"/>
                  </a:cubicBezTo>
                  <a:cubicBezTo>
                    <a:pt x="270" y="1585"/>
                    <a:pt x="272" y="1579"/>
                    <a:pt x="274" y="1585"/>
                  </a:cubicBezTo>
                  <a:cubicBezTo>
                    <a:pt x="274" y="1601"/>
                    <a:pt x="255" y="1596"/>
                    <a:pt x="258" y="1605"/>
                  </a:cubicBezTo>
                  <a:cubicBezTo>
                    <a:pt x="289" y="1619"/>
                    <a:pt x="269" y="1668"/>
                    <a:pt x="278" y="1697"/>
                  </a:cubicBezTo>
                  <a:cubicBezTo>
                    <a:pt x="303" y="1691"/>
                    <a:pt x="285" y="1667"/>
                    <a:pt x="298" y="1649"/>
                  </a:cubicBezTo>
                  <a:cubicBezTo>
                    <a:pt x="296" y="1671"/>
                    <a:pt x="298" y="1689"/>
                    <a:pt x="306" y="1701"/>
                  </a:cubicBezTo>
                  <a:cubicBezTo>
                    <a:pt x="349" y="1717"/>
                    <a:pt x="360" y="1703"/>
                    <a:pt x="406" y="1697"/>
                  </a:cubicBezTo>
                  <a:cubicBezTo>
                    <a:pt x="413" y="1677"/>
                    <a:pt x="408" y="1669"/>
                    <a:pt x="418" y="1653"/>
                  </a:cubicBezTo>
                  <a:cubicBezTo>
                    <a:pt x="420" y="1668"/>
                    <a:pt x="410" y="1695"/>
                    <a:pt x="430" y="1693"/>
                  </a:cubicBezTo>
                  <a:cubicBezTo>
                    <a:pt x="447" y="1693"/>
                    <a:pt x="430" y="1659"/>
                    <a:pt x="442" y="1653"/>
                  </a:cubicBezTo>
                  <a:cubicBezTo>
                    <a:pt x="442" y="1666"/>
                    <a:pt x="442" y="1680"/>
                    <a:pt x="442" y="1693"/>
                  </a:cubicBezTo>
                  <a:cubicBezTo>
                    <a:pt x="484" y="1716"/>
                    <a:pt x="532" y="1698"/>
                    <a:pt x="538" y="1656"/>
                  </a:cubicBezTo>
                  <a:cubicBezTo>
                    <a:pt x="538" y="1666"/>
                    <a:pt x="538" y="1675"/>
                    <a:pt x="538" y="1685"/>
                  </a:cubicBezTo>
                  <a:cubicBezTo>
                    <a:pt x="552" y="1695"/>
                    <a:pt x="579" y="1698"/>
                    <a:pt x="606" y="1693"/>
                  </a:cubicBezTo>
                  <a:cubicBezTo>
                    <a:pt x="615" y="1690"/>
                    <a:pt x="605" y="1667"/>
                    <a:pt x="614" y="1665"/>
                  </a:cubicBezTo>
                  <a:cubicBezTo>
                    <a:pt x="621" y="1670"/>
                    <a:pt x="617" y="1686"/>
                    <a:pt x="622" y="1693"/>
                  </a:cubicBezTo>
                  <a:cubicBezTo>
                    <a:pt x="635" y="1693"/>
                    <a:pt x="649" y="1693"/>
                    <a:pt x="662" y="1693"/>
                  </a:cubicBezTo>
                  <a:cubicBezTo>
                    <a:pt x="676" y="1675"/>
                    <a:pt x="666" y="1649"/>
                    <a:pt x="678" y="1637"/>
                  </a:cubicBezTo>
                  <a:cubicBezTo>
                    <a:pt x="681" y="1656"/>
                    <a:pt x="670" y="1687"/>
                    <a:pt x="690" y="1689"/>
                  </a:cubicBezTo>
                  <a:cubicBezTo>
                    <a:pt x="699" y="1579"/>
                    <a:pt x="691" y="1419"/>
                    <a:pt x="694" y="1289"/>
                  </a:cubicBezTo>
                  <a:cubicBezTo>
                    <a:pt x="662" y="1268"/>
                    <a:pt x="656" y="1213"/>
                    <a:pt x="662" y="1185"/>
                  </a:cubicBezTo>
                  <a:cubicBezTo>
                    <a:pt x="674" y="1185"/>
                    <a:pt x="688" y="1187"/>
                    <a:pt x="694" y="1181"/>
                  </a:cubicBezTo>
                  <a:cubicBezTo>
                    <a:pt x="694" y="1174"/>
                    <a:pt x="694" y="1168"/>
                    <a:pt x="694" y="1161"/>
                  </a:cubicBezTo>
                  <a:cubicBezTo>
                    <a:pt x="691" y="1150"/>
                    <a:pt x="673" y="1172"/>
                    <a:pt x="678" y="1149"/>
                  </a:cubicBezTo>
                  <a:cubicBezTo>
                    <a:pt x="679" y="1139"/>
                    <a:pt x="685" y="1154"/>
                    <a:pt x="694" y="1149"/>
                  </a:cubicBezTo>
                  <a:cubicBezTo>
                    <a:pt x="686" y="1065"/>
                    <a:pt x="714" y="963"/>
                    <a:pt x="674" y="917"/>
                  </a:cubicBezTo>
                  <a:cubicBezTo>
                    <a:pt x="669" y="877"/>
                    <a:pt x="657" y="857"/>
                    <a:pt x="666" y="829"/>
                  </a:cubicBezTo>
                  <a:cubicBezTo>
                    <a:pt x="682" y="832"/>
                    <a:pt x="687" y="823"/>
                    <a:pt x="702" y="825"/>
                  </a:cubicBezTo>
                  <a:cubicBezTo>
                    <a:pt x="708" y="796"/>
                    <a:pt x="693" y="811"/>
                    <a:pt x="690" y="793"/>
                  </a:cubicBezTo>
                  <a:cubicBezTo>
                    <a:pt x="692" y="785"/>
                    <a:pt x="706" y="790"/>
                    <a:pt x="702" y="777"/>
                  </a:cubicBezTo>
                  <a:cubicBezTo>
                    <a:pt x="700" y="687"/>
                    <a:pt x="708" y="573"/>
                    <a:pt x="694" y="517"/>
                  </a:cubicBezTo>
                  <a:cubicBezTo>
                    <a:pt x="723" y="358"/>
                    <a:pt x="754" y="138"/>
                    <a:pt x="754" y="21"/>
                  </a:cubicBezTo>
                  <a:cubicBezTo>
                    <a:pt x="748" y="28"/>
                    <a:pt x="754" y="12"/>
                    <a:pt x="750" y="1"/>
                  </a:cubicBezTo>
                  <a:cubicBezTo>
                    <a:pt x="760" y="0"/>
                    <a:pt x="753" y="16"/>
                    <a:pt x="765" y="13"/>
                  </a:cubicBezTo>
                  <a:cubicBezTo>
                    <a:pt x="759" y="162"/>
                    <a:pt x="785" y="349"/>
                    <a:pt x="810" y="521"/>
                  </a:cubicBezTo>
                  <a:cubicBezTo>
                    <a:pt x="789" y="510"/>
                    <a:pt x="825" y="534"/>
                    <a:pt x="798" y="529"/>
                  </a:cubicBezTo>
                  <a:cubicBezTo>
                    <a:pt x="807" y="551"/>
                    <a:pt x="805" y="560"/>
                    <a:pt x="790" y="561"/>
                  </a:cubicBezTo>
                  <a:cubicBezTo>
                    <a:pt x="789" y="561"/>
                    <a:pt x="796" y="576"/>
                    <a:pt x="798" y="593"/>
                  </a:cubicBezTo>
                  <a:cubicBezTo>
                    <a:pt x="800" y="610"/>
                    <a:pt x="800" y="734"/>
                    <a:pt x="790" y="669"/>
                  </a:cubicBezTo>
                  <a:cubicBezTo>
                    <a:pt x="792" y="683"/>
                    <a:pt x="785" y="727"/>
                    <a:pt x="798" y="705"/>
                  </a:cubicBezTo>
                  <a:cubicBezTo>
                    <a:pt x="800" y="728"/>
                    <a:pt x="797" y="740"/>
                    <a:pt x="790" y="745"/>
                  </a:cubicBezTo>
                  <a:cubicBezTo>
                    <a:pt x="800" y="744"/>
                    <a:pt x="801" y="773"/>
                    <a:pt x="790" y="781"/>
                  </a:cubicBezTo>
                  <a:cubicBezTo>
                    <a:pt x="810" y="782"/>
                    <a:pt x="803" y="818"/>
                    <a:pt x="786" y="817"/>
                  </a:cubicBezTo>
                  <a:cubicBezTo>
                    <a:pt x="815" y="821"/>
                    <a:pt x="823" y="842"/>
                    <a:pt x="842" y="833"/>
                  </a:cubicBezTo>
                  <a:cubicBezTo>
                    <a:pt x="826" y="842"/>
                    <a:pt x="844" y="841"/>
                    <a:pt x="842" y="857"/>
                  </a:cubicBezTo>
                  <a:cubicBezTo>
                    <a:pt x="825" y="840"/>
                    <a:pt x="844" y="863"/>
                    <a:pt x="838" y="865"/>
                  </a:cubicBezTo>
                  <a:cubicBezTo>
                    <a:pt x="821" y="871"/>
                    <a:pt x="837" y="844"/>
                    <a:pt x="826" y="845"/>
                  </a:cubicBezTo>
                  <a:cubicBezTo>
                    <a:pt x="838" y="893"/>
                    <a:pt x="827" y="870"/>
                    <a:pt x="826" y="929"/>
                  </a:cubicBezTo>
                  <a:cubicBezTo>
                    <a:pt x="814" y="924"/>
                    <a:pt x="810" y="956"/>
                    <a:pt x="794" y="949"/>
                  </a:cubicBezTo>
                  <a:cubicBezTo>
                    <a:pt x="813" y="981"/>
                    <a:pt x="803" y="1088"/>
                    <a:pt x="810" y="1121"/>
                  </a:cubicBezTo>
                  <a:cubicBezTo>
                    <a:pt x="814" y="1106"/>
                    <a:pt x="819" y="1143"/>
                    <a:pt x="810" y="1141"/>
                  </a:cubicBezTo>
                  <a:cubicBezTo>
                    <a:pt x="809" y="1136"/>
                    <a:pt x="811" y="1130"/>
                    <a:pt x="806" y="1129"/>
                  </a:cubicBezTo>
                  <a:cubicBezTo>
                    <a:pt x="799" y="1153"/>
                    <a:pt x="828" y="1140"/>
                    <a:pt x="830" y="1145"/>
                  </a:cubicBezTo>
                  <a:cubicBezTo>
                    <a:pt x="819" y="1155"/>
                    <a:pt x="807" y="1151"/>
                    <a:pt x="802" y="1173"/>
                  </a:cubicBezTo>
                  <a:cubicBezTo>
                    <a:pt x="806" y="1191"/>
                    <a:pt x="822" y="1172"/>
                    <a:pt x="818" y="1197"/>
                  </a:cubicBezTo>
                  <a:cubicBezTo>
                    <a:pt x="832" y="1197"/>
                    <a:pt x="817" y="1187"/>
                    <a:pt x="834" y="1185"/>
                  </a:cubicBezTo>
                  <a:cubicBezTo>
                    <a:pt x="834" y="1197"/>
                    <a:pt x="834" y="1209"/>
                    <a:pt x="834" y="1221"/>
                  </a:cubicBezTo>
                  <a:cubicBezTo>
                    <a:pt x="829" y="1220"/>
                    <a:pt x="817" y="1203"/>
                    <a:pt x="818" y="1221"/>
                  </a:cubicBezTo>
                  <a:cubicBezTo>
                    <a:pt x="806" y="1230"/>
                    <a:pt x="843" y="1225"/>
                    <a:pt x="846" y="1233"/>
                  </a:cubicBezTo>
                  <a:cubicBezTo>
                    <a:pt x="822" y="1243"/>
                    <a:pt x="836" y="1287"/>
                    <a:pt x="802" y="1297"/>
                  </a:cubicBezTo>
                  <a:cubicBezTo>
                    <a:pt x="806" y="1291"/>
                    <a:pt x="806" y="1287"/>
                    <a:pt x="798" y="1285"/>
                  </a:cubicBezTo>
                  <a:cubicBezTo>
                    <a:pt x="818" y="1353"/>
                    <a:pt x="811" y="1504"/>
                    <a:pt x="806" y="1597"/>
                  </a:cubicBezTo>
                  <a:cubicBezTo>
                    <a:pt x="803" y="1548"/>
                    <a:pt x="811" y="1467"/>
                    <a:pt x="802" y="1437"/>
                  </a:cubicBezTo>
                  <a:cubicBezTo>
                    <a:pt x="800" y="1537"/>
                    <a:pt x="798" y="1631"/>
                    <a:pt x="798" y="1773"/>
                  </a:cubicBezTo>
                  <a:cubicBezTo>
                    <a:pt x="617" y="1773"/>
                    <a:pt x="435" y="1773"/>
                    <a:pt x="254" y="1773"/>
                  </a:cubicBezTo>
                  <a:cubicBezTo>
                    <a:pt x="249" y="1773"/>
                    <a:pt x="243" y="1773"/>
                    <a:pt x="238" y="1773"/>
                  </a:cubicBezTo>
                  <a:cubicBezTo>
                    <a:pt x="231" y="1773"/>
                    <a:pt x="225" y="1773"/>
                    <a:pt x="218" y="1773"/>
                  </a:cubicBezTo>
                  <a:cubicBezTo>
                    <a:pt x="181" y="1773"/>
                    <a:pt x="143" y="1773"/>
                    <a:pt x="106" y="1773"/>
                  </a:cubicBezTo>
                  <a:close/>
                  <a:moveTo>
                    <a:pt x="802" y="1037"/>
                  </a:moveTo>
                  <a:cubicBezTo>
                    <a:pt x="801" y="1028"/>
                    <a:pt x="805" y="994"/>
                    <a:pt x="798" y="1005"/>
                  </a:cubicBezTo>
                  <a:cubicBezTo>
                    <a:pt x="799" y="1014"/>
                    <a:pt x="795" y="1048"/>
                    <a:pt x="802" y="1037"/>
                  </a:cubicBezTo>
                  <a:close/>
                  <a:moveTo>
                    <a:pt x="794" y="505"/>
                  </a:moveTo>
                  <a:cubicBezTo>
                    <a:pt x="793" y="496"/>
                    <a:pt x="797" y="462"/>
                    <a:pt x="790" y="473"/>
                  </a:cubicBezTo>
                  <a:cubicBezTo>
                    <a:pt x="791" y="482"/>
                    <a:pt x="787" y="516"/>
                    <a:pt x="794" y="50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8F8F8">
                    <a:alpha val="16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046" y="2536"/>
              <a:ext cx="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" h="19">
                  <a:moveTo>
                    <a:pt x="0" y="0"/>
                  </a:moveTo>
                  <a:cubicBezTo>
                    <a:pt x="1" y="7"/>
                    <a:pt x="1" y="13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2245" y="1525"/>
              <a:ext cx="134" cy="1125"/>
            </a:xfrm>
            <a:custGeom>
              <a:avLst/>
              <a:gdLst/>
              <a:ahLst/>
              <a:cxnLst>
                <a:cxn ang="0">
                  <a:pos x="148" y="900"/>
                </a:cxn>
                <a:cxn ang="0">
                  <a:pos x="152" y="924"/>
                </a:cxn>
                <a:cxn ang="0">
                  <a:pos x="132" y="924"/>
                </a:cxn>
                <a:cxn ang="0">
                  <a:pos x="120" y="908"/>
                </a:cxn>
                <a:cxn ang="0">
                  <a:pos x="116" y="928"/>
                </a:cxn>
                <a:cxn ang="0">
                  <a:pos x="148" y="944"/>
                </a:cxn>
                <a:cxn ang="0">
                  <a:pos x="108" y="976"/>
                </a:cxn>
                <a:cxn ang="0">
                  <a:pos x="124" y="1052"/>
                </a:cxn>
                <a:cxn ang="0">
                  <a:pos x="104" y="1060"/>
                </a:cxn>
                <a:cxn ang="0">
                  <a:pos x="120" y="1064"/>
                </a:cxn>
                <a:cxn ang="0">
                  <a:pos x="116" y="1084"/>
                </a:cxn>
                <a:cxn ang="0">
                  <a:pos x="112" y="1068"/>
                </a:cxn>
                <a:cxn ang="0">
                  <a:pos x="108" y="1216"/>
                </a:cxn>
                <a:cxn ang="0">
                  <a:pos x="120" y="1216"/>
                </a:cxn>
                <a:cxn ang="0">
                  <a:pos x="104" y="1220"/>
                </a:cxn>
                <a:cxn ang="0">
                  <a:pos x="108" y="1276"/>
                </a:cxn>
                <a:cxn ang="0">
                  <a:pos x="116" y="1256"/>
                </a:cxn>
                <a:cxn ang="0">
                  <a:pos x="120" y="1280"/>
                </a:cxn>
                <a:cxn ang="0">
                  <a:pos x="104" y="1348"/>
                </a:cxn>
                <a:cxn ang="0">
                  <a:pos x="20" y="1348"/>
                </a:cxn>
                <a:cxn ang="0">
                  <a:pos x="28" y="976"/>
                </a:cxn>
                <a:cxn ang="0">
                  <a:pos x="4" y="900"/>
                </a:cxn>
                <a:cxn ang="0">
                  <a:pos x="32" y="896"/>
                </a:cxn>
                <a:cxn ang="0">
                  <a:pos x="16" y="684"/>
                </a:cxn>
                <a:cxn ang="0">
                  <a:pos x="8" y="620"/>
                </a:cxn>
                <a:cxn ang="0">
                  <a:pos x="36" y="620"/>
                </a:cxn>
                <a:cxn ang="0">
                  <a:pos x="76" y="0"/>
                </a:cxn>
                <a:cxn ang="0">
                  <a:pos x="104" y="372"/>
                </a:cxn>
                <a:cxn ang="0">
                  <a:pos x="120" y="380"/>
                </a:cxn>
                <a:cxn ang="0">
                  <a:pos x="104" y="376"/>
                </a:cxn>
                <a:cxn ang="0">
                  <a:pos x="100" y="388"/>
                </a:cxn>
                <a:cxn ang="0">
                  <a:pos x="116" y="408"/>
                </a:cxn>
                <a:cxn ang="0">
                  <a:pos x="92" y="416"/>
                </a:cxn>
                <a:cxn ang="0">
                  <a:pos x="108" y="420"/>
                </a:cxn>
                <a:cxn ang="0">
                  <a:pos x="100" y="444"/>
                </a:cxn>
                <a:cxn ang="0">
                  <a:pos x="112" y="436"/>
                </a:cxn>
                <a:cxn ang="0">
                  <a:pos x="120" y="596"/>
                </a:cxn>
                <a:cxn ang="0">
                  <a:pos x="108" y="616"/>
                </a:cxn>
                <a:cxn ang="0">
                  <a:pos x="120" y="640"/>
                </a:cxn>
                <a:cxn ang="0">
                  <a:pos x="132" y="624"/>
                </a:cxn>
                <a:cxn ang="0">
                  <a:pos x="136" y="648"/>
                </a:cxn>
                <a:cxn ang="0">
                  <a:pos x="116" y="652"/>
                </a:cxn>
                <a:cxn ang="0">
                  <a:pos x="144" y="664"/>
                </a:cxn>
                <a:cxn ang="0">
                  <a:pos x="112" y="724"/>
                </a:cxn>
                <a:cxn ang="0">
                  <a:pos x="108" y="712"/>
                </a:cxn>
                <a:cxn ang="0">
                  <a:pos x="120" y="764"/>
                </a:cxn>
                <a:cxn ang="0">
                  <a:pos x="120" y="788"/>
                </a:cxn>
                <a:cxn ang="0">
                  <a:pos x="124" y="832"/>
                </a:cxn>
                <a:cxn ang="0">
                  <a:pos x="124" y="888"/>
                </a:cxn>
                <a:cxn ang="0">
                  <a:pos x="108" y="892"/>
                </a:cxn>
                <a:cxn ang="0">
                  <a:pos x="148" y="900"/>
                </a:cxn>
              </a:cxnLst>
              <a:rect l="0" t="0" r="r" b="b"/>
              <a:pathLst>
                <a:path w="160" h="1348">
                  <a:moveTo>
                    <a:pt x="148" y="900"/>
                  </a:moveTo>
                  <a:cubicBezTo>
                    <a:pt x="146" y="909"/>
                    <a:pt x="160" y="922"/>
                    <a:pt x="152" y="924"/>
                  </a:cubicBezTo>
                  <a:cubicBezTo>
                    <a:pt x="139" y="918"/>
                    <a:pt x="141" y="905"/>
                    <a:pt x="132" y="924"/>
                  </a:cubicBezTo>
                  <a:cubicBezTo>
                    <a:pt x="131" y="918"/>
                    <a:pt x="127" y="895"/>
                    <a:pt x="120" y="908"/>
                  </a:cubicBezTo>
                  <a:cubicBezTo>
                    <a:pt x="128" y="908"/>
                    <a:pt x="117" y="923"/>
                    <a:pt x="116" y="928"/>
                  </a:cubicBezTo>
                  <a:cubicBezTo>
                    <a:pt x="125" y="935"/>
                    <a:pt x="144" y="932"/>
                    <a:pt x="148" y="944"/>
                  </a:cubicBezTo>
                  <a:cubicBezTo>
                    <a:pt x="145" y="951"/>
                    <a:pt x="117" y="1001"/>
                    <a:pt x="108" y="976"/>
                  </a:cubicBezTo>
                  <a:cubicBezTo>
                    <a:pt x="114" y="1008"/>
                    <a:pt x="125" y="1024"/>
                    <a:pt x="124" y="1052"/>
                  </a:cubicBezTo>
                  <a:cubicBezTo>
                    <a:pt x="122" y="1059"/>
                    <a:pt x="105" y="1052"/>
                    <a:pt x="104" y="1060"/>
                  </a:cubicBezTo>
                  <a:cubicBezTo>
                    <a:pt x="114" y="1065"/>
                    <a:pt x="117" y="1058"/>
                    <a:pt x="120" y="1064"/>
                  </a:cubicBezTo>
                  <a:cubicBezTo>
                    <a:pt x="118" y="1070"/>
                    <a:pt x="125" y="1085"/>
                    <a:pt x="116" y="1084"/>
                  </a:cubicBezTo>
                  <a:cubicBezTo>
                    <a:pt x="115" y="1078"/>
                    <a:pt x="117" y="1069"/>
                    <a:pt x="112" y="1068"/>
                  </a:cubicBezTo>
                  <a:cubicBezTo>
                    <a:pt x="108" y="1111"/>
                    <a:pt x="108" y="1154"/>
                    <a:pt x="108" y="1216"/>
                  </a:cubicBezTo>
                  <a:cubicBezTo>
                    <a:pt x="115" y="1218"/>
                    <a:pt x="118" y="1210"/>
                    <a:pt x="120" y="1216"/>
                  </a:cubicBezTo>
                  <a:cubicBezTo>
                    <a:pt x="119" y="1222"/>
                    <a:pt x="110" y="1220"/>
                    <a:pt x="104" y="1220"/>
                  </a:cubicBezTo>
                  <a:cubicBezTo>
                    <a:pt x="109" y="1244"/>
                    <a:pt x="101" y="1259"/>
                    <a:pt x="108" y="1276"/>
                  </a:cubicBezTo>
                  <a:cubicBezTo>
                    <a:pt x="114" y="1264"/>
                    <a:pt x="103" y="1261"/>
                    <a:pt x="116" y="1256"/>
                  </a:cubicBezTo>
                  <a:cubicBezTo>
                    <a:pt x="114" y="1278"/>
                    <a:pt x="109" y="1284"/>
                    <a:pt x="120" y="1280"/>
                  </a:cubicBezTo>
                  <a:cubicBezTo>
                    <a:pt x="112" y="1306"/>
                    <a:pt x="132" y="1337"/>
                    <a:pt x="104" y="1348"/>
                  </a:cubicBezTo>
                  <a:cubicBezTo>
                    <a:pt x="76" y="1348"/>
                    <a:pt x="48" y="1348"/>
                    <a:pt x="20" y="1348"/>
                  </a:cubicBezTo>
                  <a:cubicBezTo>
                    <a:pt x="41" y="1253"/>
                    <a:pt x="22" y="1110"/>
                    <a:pt x="28" y="976"/>
                  </a:cubicBezTo>
                  <a:cubicBezTo>
                    <a:pt x="7" y="963"/>
                    <a:pt x="4" y="934"/>
                    <a:pt x="4" y="900"/>
                  </a:cubicBezTo>
                  <a:cubicBezTo>
                    <a:pt x="9" y="894"/>
                    <a:pt x="21" y="896"/>
                    <a:pt x="32" y="896"/>
                  </a:cubicBezTo>
                  <a:cubicBezTo>
                    <a:pt x="25" y="827"/>
                    <a:pt x="47" y="729"/>
                    <a:pt x="16" y="684"/>
                  </a:cubicBezTo>
                  <a:cubicBezTo>
                    <a:pt x="11" y="651"/>
                    <a:pt x="0" y="643"/>
                    <a:pt x="8" y="620"/>
                  </a:cubicBezTo>
                  <a:cubicBezTo>
                    <a:pt x="17" y="620"/>
                    <a:pt x="27" y="620"/>
                    <a:pt x="36" y="620"/>
                  </a:cubicBezTo>
                  <a:cubicBezTo>
                    <a:pt x="24" y="454"/>
                    <a:pt x="58" y="158"/>
                    <a:pt x="76" y="0"/>
                  </a:cubicBezTo>
                  <a:cubicBezTo>
                    <a:pt x="83" y="100"/>
                    <a:pt x="97" y="228"/>
                    <a:pt x="104" y="372"/>
                  </a:cubicBezTo>
                  <a:cubicBezTo>
                    <a:pt x="113" y="371"/>
                    <a:pt x="119" y="373"/>
                    <a:pt x="120" y="380"/>
                  </a:cubicBezTo>
                  <a:cubicBezTo>
                    <a:pt x="115" y="379"/>
                    <a:pt x="112" y="374"/>
                    <a:pt x="104" y="376"/>
                  </a:cubicBezTo>
                  <a:cubicBezTo>
                    <a:pt x="103" y="387"/>
                    <a:pt x="121" y="388"/>
                    <a:pt x="100" y="388"/>
                  </a:cubicBezTo>
                  <a:cubicBezTo>
                    <a:pt x="100" y="400"/>
                    <a:pt x="112" y="400"/>
                    <a:pt x="116" y="408"/>
                  </a:cubicBezTo>
                  <a:cubicBezTo>
                    <a:pt x="105" y="407"/>
                    <a:pt x="96" y="409"/>
                    <a:pt x="92" y="416"/>
                  </a:cubicBezTo>
                  <a:cubicBezTo>
                    <a:pt x="98" y="417"/>
                    <a:pt x="107" y="415"/>
                    <a:pt x="108" y="420"/>
                  </a:cubicBezTo>
                  <a:cubicBezTo>
                    <a:pt x="98" y="422"/>
                    <a:pt x="97" y="423"/>
                    <a:pt x="100" y="444"/>
                  </a:cubicBezTo>
                  <a:cubicBezTo>
                    <a:pt x="108" y="445"/>
                    <a:pt x="108" y="439"/>
                    <a:pt x="112" y="436"/>
                  </a:cubicBezTo>
                  <a:cubicBezTo>
                    <a:pt x="107" y="514"/>
                    <a:pt x="109" y="545"/>
                    <a:pt x="120" y="596"/>
                  </a:cubicBezTo>
                  <a:cubicBezTo>
                    <a:pt x="108" y="595"/>
                    <a:pt x="112" y="609"/>
                    <a:pt x="108" y="616"/>
                  </a:cubicBezTo>
                  <a:cubicBezTo>
                    <a:pt x="116" y="620"/>
                    <a:pt x="124" y="624"/>
                    <a:pt x="120" y="640"/>
                  </a:cubicBezTo>
                  <a:cubicBezTo>
                    <a:pt x="139" y="645"/>
                    <a:pt x="111" y="621"/>
                    <a:pt x="132" y="624"/>
                  </a:cubicBezTo>
                  <a:cubicBezTo>
                    <a:pt x="141" y="624"/>
                    <a:pt x="134" y="641"/>
                    <a:pt x="136" y="648"/>
                  </a:cubicBezTo>
                  <a:cubicBezTo>
                    <a:pt x="127" y="647"/>
                    <a:pt x="119" y="639"/>
                    <a:pt x="116" y="652"/>
                  </a:cubicBezTo>
                  <a:cubicBezTo>
                    <a:pt x="142" y="650"/>
                    <a:pt x="129" y="667"/>
                    <a:pt x="144" y="664"/>
                  </a:cubicBezTo>
                  <a:cubicBezTo>
                    <a:pt x="138" y="690"/>
                    <a:pt x="132" y="706"/>
                    <a:pt x="112" y="724"/>
                  </a:cubicBezTo>
                  <a:cubicBezTo>
                    <a:pt x="111" y="719"/>
                    <a:pt x="113" y="713"/>
                    <a:pt x="108" y="712"/>
                  </a:cubicBezTo>
                  <a:cubicBezTo>
                    <a:pt x="116" y="725"/>
                    <a:pt x="107" y="766"/>
                    <a:pt x="120" y="764"/>
                  </a:cubicBezTo>
                  <a:cubicBezTo>
                    <a:pt x="108" y="781"/>
                    <a:pt x="107" y="779"/>
                    <a:pt x="120" y="788"/>
                  </a:cubicBezTo>
                  <a:cubicBezTo>
                    <a:pt x="110" y="809"/>
                    <a:pt x="107" y="819"/>
                    <a:pt x="124" y="832"/>
                  </a:cubicBezTo>
                  <a:cubicBezTo>
                    <a:pt x="112" y="857"/>
                    <a:pt x="121" y="855"/>
                    <a:pt x="124" y="888"/>
                  </a:cubicBezTo>
                  <a:cubicBezTo>
                    <a:pt x="118" y="889"/>
                    <a:pt x="109" y="887"/>
                    <a:pt x="108" y="892"/>
                  </a:cubicBezTo>
                  <a:cubicBezTo>
                    <a:pt x="129" y="896"/>
                    <a:pt x="135" y="910"/>
                    <a:pt x="148" y="9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8F8F8">
                    <a:alpha val="16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0" y="165100"/>
            <a:ext cx="9144000" cy="168275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7513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7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3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C292736-6A7F-4AF2-8516-10D7D859A3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92736-6A7F-4AF2-8516-10D7D859A38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teach.ru/index.php/%D0%A3%D1%80%D0%BE%D0%BA_25._%D0%9C%D0%BE%D0%BD%D0%B0%D1%81%D1%82%D1%8B%D1%80%D1%8C" TargetMode="External"/><Relationship Id="rId3" Type="http://schemas.openxmlformats.org/officeDocument/2006/relationships/hyperlink" Target="http://sl.btv.ru/index.html" TargetMode="External"/><Relationship Id="rId7" Type="http://schemas.openxmlformats.org/officeDocument/2006/relationships/hyperlink" Target="http://new.nivasposad.ru/school/homepages/belousova/2010-2011/konkurs/belova_elena_b/index.htm" TargetMode="External"/><Relationship Id="rId2" Type="http://schemas.openxmlformats.org/officeDocument/2006/relationships/hyperlink" Target="http://experiment-opk.pravolimp.ru/lessons/2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kotomysh.dreamwidth.org/86594.html" TargetMode="External"/><Relationship Id="rId5" Type="http://schemas.openxmlformats.org/officeDocument/2006/relationships/hyperlink" Target="http://ricolor.org/rus/rz/zo/22_5_11/30_5_11/" TargetMode="External"/><Relationship Id="rId4" Type="http://schemas.openxmlformats.org/officeDocument/2006/relationships/hyperlink" Target="http://www.kupola.info/istorija-hrama/1990-201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A%D1%80%D1%83%D0%B6%D0%BD%D0%BE%D1%81%D1%82%D1%8C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A8%D0%BD%D1%83%D1%8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1.liveinternet.ru/images/attach/c/0/42/691/42691275_1240044454_450pxAnglican_prayer_beads2006_04_08.jpg" TargetMode="External"/><Relationship Id="rId5" Type="http://schemas.openxmlformats.org/officeDocument/2006/relationships/hyperlink" Target="http://ru.wikipedia.org/wiki/%D0%91%D1%83%D1%81%D0%B8%D0%BD%D0%B0" TargetMode="External"/><Relationship Id="rId4" Type="http://schemas.openxmlformats.org/officeDocument/2006/relationships/hyperlink" Target="http://ru.wikipedia.org/wiki/%D0%A3%D0%B7%D0%B5%D0%BB_(%D1%81%D0%BE%D0%B5%D0%B4%D0%B8%D0%BD%D0%B5%D0%BD%D0%B8%D0%B5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ramkgu.ru/articles/monahi/12.jpg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Монастырь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33400"/>
            <a:ext cx="8077200" cy="6477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folHlink"/>
                </a:solidFill>
                <a:latin typeface="Comic Sans MS" pitchFamily="66" charset="0"/>
              </a:rPr>
              <a:t>Основы  </a:t>
            </a:r>
            <a:r>
              <a:rPr lang="ru-RU" dirty="0">
                <a:solidFill>
                  <a:schemeClr val="folHlink"/>
                </a:solidFill>
                <a:latin typeface="Comic Sans MS" pitchFamily="66" charset="0"/>
              </a:rPr>
              <a:t>православной  </a:t>
            </a:r>
            <a:r>
              <a:rPr lang="ru-RU" dirty="0" smtClean="0">
                <a:solidFill>
                  <a:schemeClr val="folHlink"/>
                </a:solidFill>
                <a:latin typeface="Comic Sans MS" pitchFamily="66" charset="0"/>
              </a:rPr>
              <a:t>культуры</a:t>
            </a:r>
            <a:endParaRPr lang="ru-RU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00" y="4114800"/>
            <a:ext cx="3962400" cy="228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Мы обязаны монахам нашей историей, следственно и просвещением. 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       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А.С. Пушкин.</a:t>
            </a:r>
          </a:p>
        </p:txBody>
      </p:sp>
      <p:pic>
        <p:nvPicPr>
          <p:cNvPr id="5124" name="Picture 4" descr="D:\Ксения\Фотографии\Город\photo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124199" cy="416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&amp;Icy;&amp;gcy;&amp;ucy;&amp;mcy;&amp;iecy;&amp;ncy;&amp;icy;&amp;yacy; &amp;Scy;&amp;iecy;&amp;rcy;&amp;g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3362325" cy="50507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029200"/>
            <a:ext cx="390048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FF"/>
                </a:solidFill>
                <a:latin typeface="Comic Sans MS" pitchFamily="66" charset="0"/>
              </a:rPr>
              <a:t>Игуменья Сергия Свято-Троицкого </a:t>
            </a:r>
            <a:r>
              <a:rPr lang="ru-RU" sz="2400" dirty="0" err="1" smtClean="0">
                <a:solidFill>
                  <a:srgbClr val="3333FF"/>
                </a:solidFill>
                <a:latin typeface="Comic Sans MS" pitchFamily="66" charset="0"/>
              </a:rPr>
              <a:t>Серафимо-Дивеевского</a:t>
            </a:r>
            <a:r>
              <a:rPr lang="ru-RU" sz="2400" dirty="0" smtClean="0">
                <a:solidFill>
                  <a:srgbClr val="3333FF"/>
                </a:solidFill>
                <a:latin typeface="Comic Sans MS" pitchFamily="66" charset="0"/>
              </a:rPr>
              <a:t> женского монастыря  </a:t>
            </a:r>
            <a:endParaRPr lang="ru-RU" sz="24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kana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480851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04800" y="1934334"/>
            <a:ext cx="4286250" cy="350734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FontTx/>
              <a:buChar char="•"/>
              <a:defRPr/>
            </a:pPr>
            <a:endParaRPr lang="ru-RU" sz="3200" b="1" i="1" dirty="0" smtClean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нового вы узнали на сегодняшнем 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уроке? 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вы думаете, легко ли быть монахом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pPr marL="457200" indent="-457200" algn="l">
              <a:defRPr/>
            </a:pP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481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786188" cy="538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52600" y="381000"/>
            <a:ext cx="5843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Подведем итоги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тя со свечой-2.jpg"/>
          <p:cNvPicPr>
            <a:picLocks noChangeAspect="1"/>
          </p:cNvPicPr>
          <p:nvPr/>
        </p:nvPicPr>
        <p:blipFill>
          <a:blip r:embed="rId2" cstate="print"/>
          <a:srcRect l="4924" t="1871" r="1512" b="2691"/>
          <a:stretch>
            <a:fillRect/>
          </a:stretch>
        </p:blipFill>
        <p:spPr>
          <a:xfrm>
            <a:off x="5638800" y="2514600"/>
            <a:ext cx="28956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ИИСУС и де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714908" cy="614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333FF"/>
                </a:solidFill>
              </a:rPr>
              <a:t>Кураев А.В. Основы православной культуры. Учебник. М.: Просвещение,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2"/>
              </a:rPr>
              <a:t>http://experiment-opk.pravolimp.ru/lessons/25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3"/>
              </a:rPr>
              <a:t>http://sl.btv.ru/index.html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4"/>
              </a:rPr>
              <a:t>http://www.kupola.info/istorija-hrama/1990-2013.html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5"/>
              </a:rPr>
              <a:t>http://ricolor.org/rus/rz/zo/22_5_11/30_5_11/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6"/>
              </a:rPr>
              <a:t>http://kotomysh.dreamwidth.org/86594.html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7"/>
              </a:rPr>
              <a:t>http://new.nivasposad.ru/school/homepages/belousova/2010-2011/konkurs/belova_elena_b/index.htm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8"/>
              </a:rPr>
              <a:t>http://wiki.iteach.ru/index.php/%D0%A3%D1%80%D0%BE%D0%BA_25._%D0%9C%D0%BE%D0%BD%D0%B0%D1%81%D1%82%D1%8B%D1%80%D1%8C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постриг?</a:t>
            </a:r>
          </a:p>
        </p:txBody>
      </p:sp>
      <p:pic>
        <p:nvPicPr>
          <p:cNvPr id="106501" name="Picture 5" descr="http://allart.biz/up/photos/album/M_N/Nesterov_Mikhail_Vasilyevich/mikhail_vasilyevich_nesterov_allart_biz_1_vision_to_youth_bartholom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457950" cy="497205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5105400"/>
            <a:ext cx="86868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ПОСТРИГ МОНАХА ОЗНАЧАЕТ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, 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ЧТО ОН САМ, СВОБОДНО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ОТДАЁТ 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СЕБЯ В СЛУГИ ХРИСТУ, ЧТОБЫ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НИКТО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ДРУГОЙ И НИЧТО ДРУГОЕ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ВЛАДЕЛИ ИМ. ДЛЯ НЕГО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НАЧИНАЕТСЯ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СОВСЕМ ДРУГАЯ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ЖИЗНЬ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, И ПОЭТОМУ ПРИ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ПОСТРИГЕ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ОН ПОЛУЧАЕТ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НОВОЕ 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ИМЯ.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385175" cy="5175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Монашеское  облачение.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733800" y="4876800"/>
            <a:ext cx="4883150" cy="160020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ct val="0"/>
              </a:spcBef>
              <a:buFont typeface="Wingdings" pitchFamily="2" charset="2"/>
              <a:buNone/>
            </a:pPr>
            <a:r>
              <a:rPr lang="ru-RU" sz="3100" b="1" dirty="0">
                <a:solidFill>
                  <a:srgbClr val="002060"/>
                </a:solidFill>
                <a:latin typeface="Comic Sans MS" pitchFamily="66" charset="0"/>
              </a:rPr>
              <a:t>Монашествующие носят </a:t>
            </a: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клобуки</a:t>
            </a:r>
            <a:r>
              <a:rPr lang="ru-RU" sz="3100" b="1" dirty="0">
                <a:solidFill>
                  <a:srgbClr val="002060"/>
                </a:solidFill>
                <a:latin typeface="Comic Sans MS" pitchFamily="66" charset="0"/>
              </a:rPr>
              <a:t> – камилавки, обтянутые черным крепом, спускающимся на спину в виде трех </a:t>
            </a:r>
            <a:r>
              <a:rPr lang="ru-RU" sz="3100" b="1" dirty="0" smtClean="0">
                <a:solidFill>
                  <a:srgbClr val="002060"/>
                </a:solidFill>
                <a:latin typeface="Comic Sans MS" pitchFamily="66" charset="0"/>
              </a:rPr>
              <a:t>концов.</a:t>
            </a:r>
            <a:endParaRPr lang="ru-RU" dirty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990600"/>
            <a:ext cx="2717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09600" y="48768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Белый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клобук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патриарха Никона</a:t>
            </a:r>
          </a:p>
        </p:txBody>
      </p:sp>
      <p:pic>
        <p:nvPicPr>
          <p:cNvPr id="41992" name="Picture 8" descr="16 &amp;icy;&amp;yucy;&amp;lcy;&amp;yacy; 2012 &amp;gcy;&amp;o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4800600" cy="3224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371600"/>
            <a:ext cx="4114800" cy="419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>
                <a:solidFill>
                  <a:srgbClr val="7030A0"/>
                </a:solidFill>
                <a:latin typeface="Comic Sans MS" pitchFamily="66" charset="0"/>
              </a:rPr>
              <a:t>Четки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— 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  <a:hlinkClick r:id="rId2" tooltip="Шнур"/>
              </a:rPr>
              <a:t>шнур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 или лента, чаще всего замкнутые в 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  <a:hlinkClick r:id="rId3" tooltip="Окружность"/>
              </a:rPr>
              <a:t>кольцо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, на которых навязаны 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  <a:hlinkClick r:id="rId4" tooltip="Узел (соединение)"/>
              </a:rPr>
              <a:t>узелки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, нанизаны 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  <a:hlinkClick r:id="rId5" tooltip="Бусина"/>
              </a:rPr>
              <a:t>бусины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или зёрна,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пластинки или иные однородные элементы, помогающие монаху сосредоточиться в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молитве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7829" name="Picture 5" descr="Картинка 3 из 62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066800"/>
            <a:ext cx="4248150" cy="566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533400"/>
            <a:ext cx="8385175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Монашеское  облачение.</a:t>
            </a:r>
            <a:endParaRPr kumimoji="0" lang="ru-RU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48006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Мантия</a:t>
            </a:r>
            <a:r>
              <a:rPr lang="ru-RU" sz="2800" b="1" dirty="0">
                <a:solidFill>
                  <a:srgbClr val="3333FF"/>
                </a:solidFill>
                <a:latin typeface="Comic Sans MS" pitchFamily="66" charset="0"/>
              </a:rPr>
              <a:t> -длинная, до земли накидка без рукавов с застёжкой на вороте, окутывающее все тело как жизнь под Божьей защитой</a:t>
            </a:r>
            <a:r>
              <a:rPr lang="ru-RU" sz="2800" b="1" dirty="0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8855" name="Picture 7" descr="http://www.sakkos.ru/images/photo/terms-oblachenie/big/mantiya/mantiya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733800" cy="561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943600"/>
            <a:ext cx="3886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Мантия Патриарха Всея Руси Кирилла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8857" name="Picture 9" descr="http://www.sakkos.ru/images/photo/terms-oblachenie/big/mantiya/mantiya-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667000"/>
            <a:ext cx="1828800" cy="40252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953000"/>
            <a:ext cx="8229600" cy="1401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2800" b="1" u="sng" dirty="0">
                <a:solidFill>
                  <a:srgbClr val="7030A0"/>
                </a:solidFill>
                <a:latin typeface="Comic Sans MS" pitchFamily="66" charset="0"/>
              </a:rPr>
              <a:t>Пояс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- сделан из кожи мертвого животного как напоминание о том, что всякая плоть смертна, а заботиться нужно прежде всего о жизни души.</a:t>
            </a:r>
            <a:br>
              <a:rPr lang="ru-RU" sz="2800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9877" name="Picture 5" descr="Картинка 1 из 12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7"/>
              </a:clrFrom>
              <a:clrTo>
                <a:srgbClr val="EAE9E7">
                  <a:alpha val="0"/>
                </a:srgbClr>
              </a:clrTo>
            </a:clrChange>
          </a:blip>
          <a:srcRect t="20014" b="14941"/>
          <a:stretch>
            <a:fillRect/>
          </a:stretch>
        </p:blipFill>
        <p:spPr bwMode="auto">
          <a:xfrm>
            <a:off x="1905000" y="2209800"/>
            <a:ext cx="5334000" cy="221304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533400"/>
            <a:ext cx="8385175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Монашеское  облачение.</a:t>
            </a:r>
            <a:endParaRPr kumimoji="0" lang="ru-RU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457200"/>
            <a:ext cx="6341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Легенда о царевиче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оасафе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6" name="Picture 4" descr="http://s002.radikal.ru/i200/1001/97/b7777636eb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368039" cy="48768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886200" y="2286000"/>
            <a:ext cx="48768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Царевич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Иоасаф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Успенский собор Кремля. Фреска алтарной преграды. 1481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0265" y="457200"/>
            <a:ext cx="296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Святой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67200" y="4953000"/>
            <a:ext cx="42672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Инструменты, принадлежащие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Святому Луке.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3298" name="Picture 2" descr="http://static.kharkovforum.com/customprofilepics/profilepic241761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48075" cy="5095876"/>
          </a:xfrm>
          <a:prstGeom prst="rect">
            <a:avLst/>
          </a:prstGeom>
          <a:noFill/>
        </p:spPr>
      </p:pic>
      <p:pic>
        <p:nvPicPr>
          <p:cNvPr id="183300" name="Picture 4" descr="http://www.pravmir.ru/wp-content/uploads/2011/05/SAM_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81000"/>
            <a:ext cx="43862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Монастырём управляет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игумен или игуменья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39004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Игумен Иоанн – настоятель храма Успения Божией Матери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31076" name="Picture 4" descr="articl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314700" cy="4419600"/>
          </a:xfrm>
          <a:prstGeom prst="rect">
            <a:avLst/>
          </a:prstGeom>
          <a:noFill/>
        </p:spPr>
      </p:pic>
      <p:pic>
        <p:nvPicPr>
          <p:cNvPr id="131078" name="Picture 6" descr="http://www.protown.ru/pic/cerkov_serp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3810000" cy="50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slamic-powerpoint-template">
  <a:themeElements>
    <a:clrScheme name="1_islamic-powerpoint-template 13">
      <a:dk1>
        <a:srgbClr val="000000"/>
      </a:dk1>
      <a:lt1>
        <a:srgbClr val="FFFFFF"/>
      </a:lt1>
      <a:dk2>
        <a:srgbClr val="FFFFFF"/>
      </a:dk2>
      <a:lt2>
        <a:srgbClr val="6D6D6D"/>
      </a:lt2>
      <a:accent1>
        <a:srgbClr val="CC3300"/>
      </a:accent1>
      <a:accent2>
        <a:srgbClr val="4D4806"/>
      </a:accent2>
      <a:accent3>
        <a:srgbClr val="FFFFFF"/>
      </a:accent3>
      <a:accent4>
        <a:srgbClr val="000000"/>
      </a:accent4>
      <a:accent5>
        <a:srgbClr val="E2ADAA"/>
      </a:accent5>
      <a:accent6>
        <a:srgbClr val="454005"/>
      </a:accent6>
      <a:hlink>
        <a:srgbClr val="ECA80B"/>
      </a:hlink>
      <a:folHlink>
        <a:srgbClr val="714706"/>
      </a:folHlink>
    </a:clrScheme>
    <a:fontScheme name="1_islamic-powerpoint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slamic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mic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mic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mic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mic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mic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mic-powerpoint-template 13">
        <a:dk1>
          <a:srgbClr val="000000"/>
        </a:dk1>
        <a:lt1>
          <a:srgbClr val="FFFFFF"/>
        </a:lt1>
        <a:dk2>
          <a:srgbClr val="FFFFFF"/>
        </a:dk2>
        <a:lt2>
          <a:srgbClr val="6D6D6D"/>
        </a:lt2>
        <a:accent1>
          <a:srgbClr val="CC3300"/>
        </a:accent1>
        <a:accent2>
          <a:srgbClr val="4D4806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454005"/>
        </a:accent6>
        <a:hlink>
          <a:srgbClr val="ECA80B"/>
        </a:hlink>
        <a:folHlink>
          <a:srgbClr val="7147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Islam</Template>
  <TotalTime>489</TotalTime>
  <Words>227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1_islamic-powerpoint-template</vt:lpstr>
      <vt:lpstr>Тема Office</vt:lpstr>
      <vt:lpstr>Монастырь</vt:lpstr>
      <vt:lpstr>Что такое постриг?</vt:lpstr>
      <vt:lpstr>Монашеское  облачение.</vt:lpstr>
      <vt:lpstr>Четки— шнур или лента, чаще всего замкнутые в кольцо, на которых навязаны узелки, нанизаны бусины  или зёрна, пластинки или иные однородные элементы, помогающие монаху сосредоточиться в молитве</vt:lpstr>
      <vt:lpstr>Мантия -длинная, до земли накидка без рукавов с застёжкой на вороте, окутывающее все тело как жизнь под Божьей защитой.</vt:lpstr>
      <vt:lpstr> Пояс- сделан из кожи мертвого животного как напоминание о том, что всякая плоть смертна, а заботиться нужно прежде всего о жизни души.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Ольга</cp:lastModifiedBy>
  <cp:revision>35</cp:revision>
  <cp:lastPrinted>1601-01-01T00:00:00Z</cp:lastPrinted>
  <dcterms:created xsi:type="dcterms:W3CDTF">1601-01-01T00:00:00Z</dcterms:created>
  <dcterms:modified xsi:type="dcterms:W3CDTF">2020-04-01T09:20:05Z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