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9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1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4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16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4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14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59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9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1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57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55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873F7-4880-4683-A892-376FEAE01766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418A4-4D79-45BE-A30A-E03F87950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45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ОДНКНР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23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БРАТЬЯ И СЕСТРЫ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636912"/>
            <a:ext cx="8229600" cy="3561259"/>
          </a:xfrm>
        </p:spPr>
        <p:txBody>
          <a:bodyPr/>
          <a:lstStyle/>
          <a:p>
            <a:r>
              <a:rPr lang="ru-RU" sz="4000" b="1" dirty="0"/>
              <a:t>ЛИЧНЫЙ КАБИНЕТ В РАЮ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6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Пред очами Марии Георгиевны предстала Дама. А может, и Леди. Неизвестно. Дама суетливо бегала вокруг церковного киоска. Очередь изо всех сил старалась быть невозмутимой.</a:t>
            </a:r>
          </a:p>
          <a:p>
            <a:r>
              <a:rPr lang="ru-RU" dirty="0"/>
              <a:t>Даме бегать надоело, и она протиснулась к окошку:</a:t>
            </a:r>
          </a:p>
          <a:p>
            <a:r>
              <a:rPr lang="ru-RU" dirty="0"/>
              <a:t>— Прошу прощения! А можно мне без очереди?</a:t>
            </a:r>
          </a:p>
          <a:p>
            <a:r>
              <a:rPr lang="ru-RU" dirty="0"/>
              <a:t>Ну что ж. Можно. Отчего нельзя? Не за колбасой же стоим. Надо так надо. Очередь отодвинулась назад, пропуская женщину в элегантной шубе.</a:t>
            </a:r>
          </a:p>
          <a:p>
            <a:r>
              <a:rPr lang="ru-RU" dirty="0"/>
              <a:t>— Мне бы такую </a:t>
            </a:r>
            <a:r>
              <a:rPr lang="ru-RU" dirty="0" err="1"/>
              <a:t>молитвочку</a:t>
            </a:r>
            <a:r>
              <a:rPr lang="ru-RU" dirty="0"/>
              <a:t>, чтобы я на права сдала!</a:t>
            </a:r>
          </a:p>
          <a:p>
            <a:r>
              <a:rPr lang="ru-RU" dirty="0"/>
              <a:t>Мария Георгиевна думала, как лучше ответить, а Дама поняла молчание по-своему. Быстрым движением достала из малюсенькой сумочки кошелек и многозначительно изрекла: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— Я заплачу!</a:t>
            </a:r>
          </a:p>
        </p:txBody>
      </p:sp>
    </p:spTree>
    <p:extLst>
      <p:ext uri="{BB962C8B-B14F-4D97-AF65-F5344CB8AC3E}">
        <p14:creationId xmlns:p14="http://schemas.microsoft.com/office/powerpoint/2010/main" val="140991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Мария Георгиевна написала записочку и стала бережно объяснять, что платить не нужно — хорошо бы пожертвовать, если есть возможность. Возможность была. Дама пожертвовала. Дальше </a:t>
            </a:r>
            <a:r>
              <a:rPr lang="ru-RU" dirty="0" err="1"/>
              <a:t>свечнице</a:t>
            </a:r>
            <a:r>
              <a:rPr lang="ru-RU" dirty="0"/>
              <a:t> очень аккуратно, словно идя по минному полю, предстояло объяснить, куда Дама пришла. Как лучше самой помолиться, куда свечку поставить, ну, и если бы Дама не возражала, — приобрести Евангелие и начать его читать. И против этого возражений не последовало. Дама даже милостиво добавила:</a:t>
            </a:r>
          </a:p>
          <a:p>
            <a:r>
              <a:rPr lang="ru-RU" dirty="0"/>
              <a:t>— Можете еще и брошюрок каких положить, а то я не разбираюсь ни в чем церковном, а надо бы.</a:t>
            </a:r>
          </a:p>
          <a:p>
            <a:r>
              <a:rPr lang="ru-RU" dirty="0"/>
              <a:t>Так началось </a:t>
            </a:r>
            <a:r>
              <a:rPr lang="ru-RU" dirty="0" err="1"/>
              <a:t>воцерковление</a:t>
            </a:r>
            <a:r>
              <a:rPr lang="ru-RU" dirty="0"/>
              <a:t> рабы Божией Иоанны.</a:t>
            </a:r>
          </a:p>
        </p:txBody>
      </p:sp>
    </p:spTree>
    <p:extLst>
      <p:ext uri="{BB962C8B-B14F-4D97-AF65-F5344CB8AC3E}">
        <p14:creationId xmlns:p14="http://schemas.microsoft.com/office/powerpoint/2010/main" val="200820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 все бы было замечательно, но Иоанна наотрез отказывалась вливаться в общину. Приходя, держалась особняком. Покупала свечи, литературу, молилась, но отдельно. Более или менее общалась только с Марией Георгиевной, но та подозревала, что лишь по той причине, что общение это было вынужденным. Так прошло месяца два. Иоанна созрела к исповеди и Причастию, чем и поделилась с Марией Георгиевной. Та уже обрадовалась, но…</a:t>
            </a:r>
          </a:p>
          <a:p>
            <a:r>
              <a:rPr lang="ru-RU" dirty="0"/>
              <a:t>— Только я хотела бы заказать священника на дом. А то стоять со всеми в этой давке неудобно как-то, ну, вы сами понимаете. Я заплачу! Ну, то есть пожертвую.</a:t>
            </a:r>
          </a:p>
        </p:txBody>
      </p:sp>
    </p:spTree>
    <p:extLst>
      <p:ext uri="{BB962C8B-B14F-4D97-AF65-F5344CB8AC3E}">
        <p14:creationId xmlns:p14="http://schemas.microsoft.com/office/powerpoint/2010/main" val="250936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Мария Георгиевна печально объясняла, что батюшка на дом приходит лишь к болящим, которые сами дойти никак не могут, а здесь все — Церковь Христова. И невозможно от этого отгородиться. Как и невозможно будет выстроить себе отдельный кабинет в Царствии Небесном. Даже заплатив. Простите, пожертвовав…</a:t>
            </a:r>
          </a:p>
          <a:p>
            <a:r>
              <a:rPr lang="ru-RU" dirty="0"/>
              <a:t>Иоанна огорчилась. Пробормотав «я подумаю», медленно пошла к выходу. </a:t>
            </a:r>
            <a:r>
              <a:rPr lang="ru-RU" dirty="0" err="1"/>
              <a:t>Свечница</a:t>
            </a:r>
            <a:r>
              <a:rPr lang="ru-RU" dirty="0"/>
              <a:t> с горечью думала, что Дама уже не вернется.</a:t>
            </a:r>
          </a:p>
          <a:p>
            <a:r>
              <a:rPr lang="ru-RU" dirty="0"/>
              <a:t>Но у Бога свои планы на каждого из нас.</a:t>
            </a:r>
          </a:p>
        </p:txBody>
      </p:sp>
    </p:spTree>
    <p:extLst>
      <p:ext uri="{BB962C8B-B14F-4D97-AF65-F5344CB8AC3E}">
        <p14:creationId xmlns:p14="http://schemas.microsoft.com/office/powerpoint/2010/main" val="1890751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1284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Только лишь Иоанна села в свою новенькую машину, как раздался звонок мобильного телефона. Звонила мама. У восьмилетнего сына Иоанны сильно разболелся живот, вызвали «скорую», и теперь их везут в больницу. Женщина перепугалась так сильно, что не могла уже соображать трезво и не рискнула садиться за руль. Благо прихожане, выходя из храма, заметили неладное и подошли к ней. Любаша оперативно сунула ей в рот таблетки валерианы, Анфиса вызвала такси, Вера, узнав, в какую больницу везут ребенка, стала звонить своему мужу-врачу. К тому моменту, как Иоанна с Анфисой подъехали к больнице, им уже </a:t>
            </a:r>
            <a:r>
              <a:rPr lang="ru-RU" dirty="0" err="1"/>
              <a:t>отзвонилась</a:t>
            </a:r>
            <a:r>
              <a:rPr lang="ru-RU" dirty="0"/>
              <a:t> Вера и сообщила, что переживать не нужно: у мальчика аппендицит, и его сейчас будет оперировать очень хороший врач, кстати, бывший однокурсник Степана.</a:t>
            </a:r>
          </a:p>
        </p:txBody>
      </p:sp>
    </p:spTree>
    <p:extLst>
      <p:ext uri="{BB962C8B-B14F-4D97-AF65-F5344CB8AC3E}">
        <p14:creationId xmlns:p14="http://schemas.microsoft.com/office/powerpoint/2010/main" val="430608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Иоанна даже не успела толком испугаться. Ее словно подхватили и пронесли на руках через все препятствия. </a:t>
            </a:r>
            <a:r>
              <a:rPr lang="ru-RU" u="sng" dirty="0" smtClean="0"/>
              <a:t>Операция</a:t>
            </a:r>
            <a:r>
              <a:rPr lang="ru-RU" dirty="0"/>
              <a:t> прошла прекрасно. Сын радовался гостям — к нему каждый день приходил кто-нибудь из храма и приносил гостинцы.</a:t>
            </a:r>
          </a:p>
          <a:p>
            <a:r>
              <a:rPr lang="ru-RU" dirty="0"/>
              <a:t>В очереди к Чаше Иоанна стояла последней. Так радостно, когда впереди не просто толпа, а твои родные. Братья и сестры. И вместе вы — Церковь Христова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dirty="0"/>
              <a:t>Наталия Климова</a:t>
            </a:r>
          </a:p>
        </p:txBody>
      </p:sp>
    </p:spTree>
    <p:extLst>
      <p:ext uri="{BB962C8B-B14F-4D97-AF65-F5344CB8AC3E}">
        <p14:creationId xmlns:p14="http://schemas.microsoft.com/office/powerpoint/2010/main" val="708448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Запишите ответ в тетрадь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 Почему Иоанна сторонилась людей в храме?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2. Как изменилась ее жизнь после случая с сыном?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4193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623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ОДНКНР</vt:lpstr>
      <vt:lpstr>БРАТЬЯ И СЕСТРЫ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Запишите ответ в тетрадь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</cp:revision>
  <dcterms:created xsi:type="dcterms:W3CDTF">2020-04-04T19:29:17Z</dcterms:created>
  <dcterms:modified xsi:type="dcterms:W3CDTF">2020-04-04T19:59:54Z</dcterms:modified>
</cp:coreProperties>
</file>