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E232-6EC4-401A-95FD-AFEA663CFA4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C0B87-8C4B-4409-ACA5-84B87F8DF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345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E232-6EC4-401A-95FD-AFEA663CFA4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C0B87-8C4B-4409-ACA5-84B87F8DF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15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E232-6EC4-401A-95FD-AFEA663CFA4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C0B87-8C4B-4409-ACA5-84B87F8DF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947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E232-6EC4-401A-95FD-AFEA663CFA4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C0B87-8C4B-4409-ACA5-84B87F8DF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7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E232-6EC4-401A-95FD-AFEA663CFA4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C0B87-8C4B-4409-ACA5-84B87F8DF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645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E232-6EC4-401A-95FD-AFEA663CFA4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C0B87-8C4B-4409-ACA5-84B87F8DF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740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E232-6EC4-401A-95FD-AFEA663CFA4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C0B87-8C4B-4409-ACA5-84B87F8DF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459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E232-6EC4-401A-95FD-AFEA663CFA4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C0B87-8C4B-4409-ACA5-84B87F8DF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985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E232-6EC4-401A-95FD-AFEA663CFA4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C0B87-8C4B-4409-ACA5-84B87F8DF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115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E232-6EC4-401A-95FD-AFEA663CFA4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C0B87-8C4B-4409-ACA5-84B87F8DF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30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E232-6EC4-401A-95FD-AFEA663CFA4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C0B87-8C4B-4409-ACA5-84B87F8DF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283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AE232-6EC4-401A-95FD-AFEA663CFA4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C0B87-8C4B-4409-ACA5-84B87F8DF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344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Церковнославянский язык и русский язык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5063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vasneztov1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052513"/>
            <a:ext cx="2682875" cy="482441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250825" y="6032500"/>
            <a:ext cx="26162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Летописец Нестор. Художник Васнецов В. Акварель 1919 г.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0" y="0"/>
            <a:ext cx="59769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Игра «НАЗОВИ СЛОВО»</a:t>
            </a:r>
          </a:p>
        </p:txBody>
      </p:sp>
      <p:sp>
        <p:nvSpPr>
          <p:cNvPr id="36875" name="AutoShape 11"/>
          <p:cNvSpPr>
            <a:spLocks noChangeArrowheads="1"/>
          </p:cNvSpPr>
          <p:nvPr/>
        </p:nvSpPr>
        <p:spPr bwMode="auto">
          <a:xfrm>
            <a:off x="6215063" y="642938"/>
            <a:ext cx="2305050" cy="647700"/>
          </a:xfrm>
          <a:prstGeom prst="wedgeRectCallout">
            <a:avLst>
              <a:gd name="adj1" fmla="val -51995"/>
              <a:gd name="adj2" fmla="val 8063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Исконно русские слова</a:t>
            </a:r>
          </a:p>
          <a:p>
            <a:pPr>
              <a:defRPr/>
            </a:pPr>
            <a:endParaRPr lang="ru-RU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76" name="AutoShape 12"/>
          <p:cNvSpPr>
            <a:spLocks noChangeArrowheads="1"/>
          </p:cNvSpPr>
          <p:nvPr/>
        </p:nvSpPr>
        <p:spPr bwMode="auto">
          <a:xfrm>
            <a:off x="3214688" y="642938"/>
            <a:ext cx="2303462" cy="649287"/>
          </a:xfrm>
          <a:prstGeom prst="wedgeRectCallout">
            <a:avLst>
              <a:gd name="adj1" fmla="val -46625"/>
              <a:gd name="adj2" fmla="val 734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Старославянские слова</a:t>
            </a: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57563" y="1571625"/>
            <a:ext cx="800100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Глад </a:t>
            </a:r>
            <a:endParaRPr lang="ru-RU" dirty="0"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1785938"/>
            <a:ext cx="1162050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Здравие </a:t>
            </a:r>
            <a:endParaRPr lang="ru-RU" dirty="0"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43250" y="2357438"/>
            <a:ext cx="1219200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Здравый </a:t>
            </a:r>
            <a:endParaRPr lang="ru-RU" dirty="0"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2571750"/>
            <a:ext cx="901700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Страж </a:t>
            </a:r>
            <a:endParaRPr lang="ru-RU" dirty="0"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57563" y="3000375"/>
            <a:ext cx="992187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Страна </a:t>
            </a:r>
            <a:endParaRPr lang="ru-RU" dirty="0">
              <a:latin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3214688"/>
            <a:ext cx="1066800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Драгой </a:t>
            </a:r>
            <a:endParaRPr lang="ru-RU" dirty="0"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29000" y="3643313"/>
            <a:ext cx="752475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Брег </a:t>
            </a:r>
            <a:endParaRPr lang="ru-RU" dirty="0"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00563" y="3786188"/>
            <a:ext cx="935037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Древо </a:t>
            </a:r>
            <a:endParaRPr lang="ru-RU" dirty="0">
              <a:latin typeface="Arial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357563" y="4286250"/>
            <a:ext cx="823912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Хлад </a:t>
            </a:r>
            <a:endParaRPr lang="ru-RU" dirty="0">
              <a:latin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00563" y="4429125"/>
            <a:ext cx="868362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Врата </a:t>
            </a:r>
            <a:endParaRPr lang="ru-RU" dirty="0">
              <a:latin typeface="Arial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429000" y="5929313"/>
            <a:ext cx="900113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Власы</a:t>
            </a:r>
            <a:endParaRPr lang="ru-RU" dirty="0">
              <a:latin typeface="Arial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14813" y="5429250"/>
            <a:ext cx="1322387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Владимир</a:t>
            </a:r>
            <a:endParaRPr lang="ru-RU" dirty="0"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86125" y="4929188"/>
            <a:ext cx="1000125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ru-RU" b="1" dirty="0">
                <a:solidFill>
                  <a:schemeClr val="tx2"/>
                </a:solidFill>
                <a:latin typeface="Arial" charset="0"/>
              </a:rPr>
              <a:t>Злато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358063" y="5072063"/>
            <a:ext cx="1214437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Володя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215063" y="1571625"/>
            <a:ext cx="920750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Голод </a:t>
            </a:r>
            <a:endParaRPr lang="ru-RU" dirty="0">
              <a:latin typeface="Arial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500938" y="1928813"/>
            <a:ext cx="1282700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Здоровье </a:t>
            </a:r>
            <a:endParaRPr lang="ru-RU" dirty="0">
              <a:latin typeface="Arial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929313" y="2357438"/>
            <a:ext cx="1373187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Здоровый </a:t>
            </a:r>
            <a:endParaRPr lang="ru-RU" dirty="0">
              <a:latin typeface="Arial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572375" y="2643188"/>
            <a:ext cx="1055688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Сторож </a:t>
            </a:r>
            <a:endParaRPr lang="ru-RU" dirty="0">
              <a:latin typeface="Arial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072188" y="3000375"/>
            <a:ext cx="1077912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Сторона</a:t>
            </a:r>
            <a:endParaRPr lang="ru-RU" dirty="0">
              <a:latin typeface="Arial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572375" y="3286125"/>
            <a:ext cx="1150938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Дорогой</a:t>
            </a:r>
            <a:endParaRPr lang="ru-RU" dirty="0">
              <a:latin typeface="Arial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000750" y="3643313"/>
            <a:ext cx="809625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Берег</a:t>
            </a:r>
            <a:endParaRPr lang="ru-RU" dirty="0">
              <a:latin typeface="Arial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286625" y="3786188"/>
            <a:ext cx="1062038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Дерево </a:t>
            </a:r>
            <a:endParaRPr lang="ru-RU" dirty="0">
              <a:latin typeface="Arial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857875" y="4357688"/>
            <a:ext cx="909638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Холод</a:t>
            </a:r>
            <a:endParaRPr lang="ru-RU" dirty="0">
              <a:latin typeface="Arial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215188" y="4357688"/>
            <a:ext cx="1022350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Ворота </a:t>
            </a:r>
            <a:endParaRPr lang="ru-RU" dirty="0">
              <a:latin typeface="Arial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786438" y="4929188"/>
            <a:ext cx="1128712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Золото </a:t>
            </a:r>
            <a:endParaRPr lang="ru-RU" dirty="0">
              <a:latin typeface="Arial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572250" y="5786438"/>
            <a:ext cx="1190625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Волосы </a:t>
            </a: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97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55</Words>
  <Application>Microsoft Office PowerPoint</Application>
  <PresentationFormat>Экран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Церковнославянский язык и русский язык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Церковнославянский язык и русский язык</dc:title>
  <dc:creator>Ольга</dc:creator>
  <cp:lastModifiedBy>Ольга</cp:lastModifiedBy>
  <cp:revision>1</cp:revision>
  <dcterms:created xsi:type="dcterms:W3CDTF">2020-04-15T00:28:55Z</dcterms:created>
  <dcterms:modified xsi:type="dcterms:W3CDTF">2020-04-15T00:32:20Z</dcterms:modified>
</cp:coreProperties>
</file>