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9" r:id="rId4"/>
    <p:sldId id="283" r:id="rId5"/>
    <p:sldId id="267" r:id="rId6"/>
    <p:sldId id="271" r:id="rId7"/>
    <p:sldId id="268" r:id="rId8"/>
    <p:sldId id="272" r:id="rId9"/>
    <p:sldId id="274" r:id="rId10"/>
    <p:sldId id="276" r:id="rId11"/>
    <p:sldId id="284" r:id="rId12"/>
    <p:sldId id="277" r:id="rId13"/>
    <p:sldId id="280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00"/>
    <a:srgbClr val="0033CC"/>
    <a:srgbClr val="339933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7E2C59-F045-4750-8F72-ADCF5DEDFFED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AF249F2-19C9-405F-9602-C3F27C789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66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8599-B9D5-4DB1-BD2C-424B3E5C7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3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761D-1E7C-4C61-908F-F1167DEACE48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FB4F-1852-4BD8-9D1B-3E1A4F4E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8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CD24-97D9-4B24-B98D-106FC94D548B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AC8D-CAFD-46F8-8BFC-5F83069A8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0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9ADB-2620-406F-B6F7-D307036EB61A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44A6-3825-416E-BE08-3373566DE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9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1D46-99D7-4FCC-B8D4-3E9C7A388F1C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037E-7F16-4DCE-8992-FFFB57C2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38ED-6C56-459E-80FA-3112A7AC830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B780-84C2-4FC8-9A57-AF7F8B33C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1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179B-6C43-4EAF-92C4-00451E536DD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17E5-D8A6-4F3F-8297-39DE7F99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3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A2A9-F934-49EE-B6EF-D817EEFB38A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04F5-53F3-43DC-A82D-37831B250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BA59-E09C-47E0-85DB-539B97ED421C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319C-D440-49C5-87EA-4A4995CAB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0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DDE1-A593-43BA-8335-A1482F45929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9412-CE5B-40EA-B613-1758F89BE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1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3D4D-D556-4DF0-BD1C-5A827521986B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D33E-BF0C-4C0D-8D37-44AC131C0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0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B5C90D-80B8-4C02-9FF1-C592B9E6765C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1D723D-1ECF-43B4-85C6-40528F87E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2;&#1086;%20&#1055;&#1086;&#1083;&#1077;%20&#1041;&#1077;&#1088;&#1077;&#1079;&#1072;%20&#1057;&#1090;&#1086;&#1103;&#1083;&#1072;%20(&#1090;&#1072;&#1085;&#1094;&#1077;&#1074;&#1072;&#1083;&#1100;&#1085;&#1072;&#1103;).mp3" TargetMode="External"/><Relationship Id="rId1" Type="http://schemas.microsoft.com/office/2007/relationships/media" Target="file:///C:\Documents%20and%20Settings\&#1040;&#1076;&#1084;&#1080;&#1085;&#1080;&#1089;&#1090;&#1088;&#1072;&#1090;&#1086;&#1088;\&#1056;&#1072;&#1073;&#1086;&#1095;&#1080;&#1081;%20&#1089;&#1090;&#1086;&#1083;\&#1042;&#1086;%20&#1055;&#1086;&#1083;&#1077;%20&#1041;&#1077;&#1088;&#1077;&#1079;&#1072;%20&#1057;&#1090;&#1086;&#1103;&#1083;&#1072;%20(&#1090;&#1072;&#1085;&#1094;&#1077;&#1074;&#1072;&#1083;&#1100;&#1085;&#1072;&#1103;)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google.ru/imgres?q=%D0%9A%D0%B0%D1%80%D1%82%D0%B8%D0%BD%D0%BA%D0%B8+%D0%BA+%D0%BF%D1%80%D0%B0%D0%B2%D0%BE%D1%81%D0%BB%D0%B0%D0%B2%D0%BD%D0%BE%D0%BC%D1%83+%D0%BF%D1%80%D0%B0%D0%B7%D0%B4%D0%BD%D0%B8%D0%BA%D1%83+%D0%A2%D1%80%D0%BE%D0%B8%D1%86%D0%B0&amp;hl=ru&amp;newwindow=1&amp;biw=1024&amp;bih=540&amp;gbv=2&amp;tbm=isch&amp;tbnid=sMKiKMY_au-_OM:&amp;imgrefurl=http://andrushenko-katerina.blogspot.com/2011/06/blog-post_10.html&amp;docid=DrDTCPvydyVQbM&amp;imgurl=http://4.bp.blogspot.com/-1L7pKeGuJdc/TfJxkN3ei2I/AAAAAAAAAPg/0s5A3qMH2Ws/s1600/0_2ce96_bc84dabc_XL.jpg&amp;w=585&amp;h=540&amp;ei=btlkT72vB9PE4gTx1I2LCA&amp;zoom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imgres?q=%D0%9A%D0%B0%D1%80%D1%82%D0%B8%D0%BD%D0%BA%D0%B8+%D0%BA+%D0%BF%D1%80%D0%B0%D0%B2%D0%BE%D1%81%D0%BB%D0%B0%D0%B2%D0%BD%D0%BE%D0%BC%D1%83+%D0%BF%D1%80%D0%B0%D0%B7%D0%B4%D0%BD%D0%B8%D0%BA%D1%83+%D0%A2%D1%80%D0%BE%D0%B8%D1%86%D0%B0&amp;hl=ru&amp;newwindow=1&amp;biw=1024&amp;bih=540&amp;gbv=2&amp;tbm=isch&amp;tbnid=ySVsueaJi8vJ3M:&amp;imgrefurl=http://www.izvestia.ru/news/491976&amp;docid=LzbDI78du3zpdM&amp;imgurl=http://content.izvestia.ru/media/3/news/2011/06/491976/.db32465397edf64ebd78ce0be59747a0.jpg&amp;w=580&amp;h=326&amp;ei=btlkT72vB9PE4gTx1I2LCA&amp;zoom=1&amp;iact=rc&amp;dur=32&amp;sig=105519779542745119759&amp;page=5&amp;tbnh=123&amp;tbnw=219&amp;start=54&amp;ndsp=14&amp;ved=1t:429,r:12,s:54&amp;tx=17&amp;ty=-119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avmir.ru/wp-content/uploads/2011/06/June-13_Tolmachi-16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nesvizh1223.ucoz.ru/_ph/6/2/873144115.jp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photos.lifeisphoto.ru/15/0/152886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002.radikal.ru/0909/61/dbbd0a8ef4c6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4724400"/>
            <a:ext cx="5472113" cy="19446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763713" y="3068638"/>
            <a:ext cx="580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Народные праздники «Троица»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kp.ru/f/12/image/97/92/1579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1437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g_hi" descr="ANd9GcSCk57oEl9V7lQnI_X-yYmmeRR2lb0guu1xvxlIjHHmgKyxyrzmq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86593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Во Поле Береза Стояла (танцевальная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052513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Картинка к страни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86117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56165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00113" y="0"/>
            <a:ext cx="80645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FF0000"/>
                </a:solidFill>
              </a:rPr>
              <a:t>Ранним утром, когда природа молода и свежа, отмечается светлый, счастливый праздник </a:t>
            </a:r>
            <a:r>
              <a:rPr lang="ru-RU" altLang="ru-RU" sz="2000">
                <a:solidFill>
                  <a:srgbClr val="336600"/>
                </a:solidFill>
              </a:rPr>
              <a:t>–</a:t>
            </a:r>
            <a:r>
              <a:rPr lang="ru-RU" altLang="ru-RU" sz="2000">
                <a:solidFill>
                  <a:srgbClr val="FF0000"/>
                </a:solidFill>
              </a:rPr>
              <a:t> </a:t>
            </a:r>
            <a:r>
              <a:rPr lang="ru-RU" altLang="ru-RU" sz="2000" b="1">
                <a:solidFill>
                  <a:srgbClr val="336600"/>
                </a:solidFill>
              </a:rPr>
              <a:t>ТРОИЦА</a:t>
            </a:r>
            <a:r>
              <a:rPr lang="ru-RU" altLang="ru-RU" sz="2000">
                <a:solidFill>
                  <a:srgbClr val="FF0000"/>
                </a:solidFill>
              </a:rPr>
              <a:t>. Раньше на Руси празднование Троицы в народе называли </a:t>
            </a:r>
            <a:r>
              <a:rPr lang="ru-RU" altLang="ru-RU" sz="2000" b="1">
                <a:solidFill>
                  <a:srgbClr val="336600"/>
                </a:solidFill>
              </a:rPr>
              <a:t>Зелёными Святками</a:t>
            </a:r>
            <a:r>
              <a:rPr lang="ru-RU" altLang="ru-RU" sz="2000">
                <a:solidFill>
                  <a:srgbClr val="336600"/>
                </a:solidFill>
              </a:rPr>
              <a:t>, </a:t>
            </a:r>
            <a:r>
              <a:rPr lang="ru-RU" altLang="ru-RU" sz="2000">
                <a:solidFill>
                  <a:srgbClr val="FF0000"/>
                </a:solidFill>
              </a:rPr>
              <a:t>зелёной неделей, цветочной Пасхой. Почему? 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img1.liveinternet.ru/images/attach/c/1/63/613/63613771_f7bfbe7bf80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4117975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003800" y="1196975"/>
            <a:ext cx="3384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336600"/>
                </a:solidFill>
              </a:rPr>
              <a:t>Вы не спать пришли, не стоять пришли, </a:t>
            </a:r>
          </a:p>
          <a:p>
            <a:pPr eaLnBrk="1" hangingPunct="1"/>
            <a:r>
              <a:rPr lang="ru-RU" altLang="ru-RU" sz="2400">
                <a:solidFill>
                  <a:srgbClr val="336600"/>
                </a:solidFill>
              </a:rPr>
              <a:t>    А Троицу-праздник встречать пришли</a:t>
            </a:r>
          </a:p>
          <a:p>
            <a:pPr eaLnBrk="1" hangingPunct="1"/>
            <a:r>
              <a:rPr lang="ru-RU" altLang="ru-RU" sz="2400">
                <a:solidFill>
                  <a:srgbClr val="336600"/>
                </a:solidFill>
              </a:rPr>
              <a:t>    Троица зеленая, гостья наша дорогая, </a:t>
            </a:r>
          </a:p>
          <a:p>
            <a:pPr eaLnBrk="1" hangingPunct="1"/>
            <a:r>
              <a:rPr lang="ru-RU" altLang="ru-RU" sz="2400">
                <a:solidFill>
                  <a:srgbClr val="336600"/>
                </a:solidFill>
              </a:rPr>
              <a:t>    Ты не в среду пришла, и не в пятницу</a:t>
            </a:r>
          </a:p>
          <a:p>
            <a:pPr eaLnBrk="1" hangingPunct="1"/>
            <a:r>
              <a:rPr lang="ru-RU" altLang="ru-RU" sz="2400">
                <a:solidFill>
                  <a:srgbClr val="336600"/>
                </a:solidFill>
              </a:rPr>
              <a:t>     Ты пришла в воскресенье – всю неделюшку - веселье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g_hi" descr="ANd9GcS_OcNqfH_j_a1lUELHwj8qk2gqjrTZdMAlG8JqVzcTkJyfc6a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7057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une-13_Tolmachi-16-580x3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1375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787900" y="1916113"/>
            <a:ext cx="38893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36600"/>
                </a:solidFill>
              </a:rPr>
              <a:t>Березка белый сарафан надела. </a:t>
            </a:r>
          </a:p>
          <a:p>
            <a:pPr eaLnBrk="1" hangingPunct="1"/>
            <a:r>
              <a:rPr lang="ru-RU" altLang="ru-RU" sz="2800" b="1">
                <a:solidFill>
                  <a:srgbClr val="336600"/>
                </a:solidFill>
              </a:rPr>
              <a:t>Кудри завила, косы заплела.</a:t>
            </a:r>
          </a:p>
          <a:p>
            <a:pPr eaLnBrk="1" hangingPunct="1"/>
            <a:r>
              <a:rPr lang="ru-RU" altLang="ru-RU" sz="2800" b="1">
                <a:solidFill>
                  <a:srgbClr val="336600"/>
                </a:solidFill>
              </a:rPr>
              <a:t>До чего же хороша, словно девица-душа</a:t>
            </a:r>
            <a:r>
              <a:rPr lang="ru-RU" altLang="ru-RU" sz="2800"/>
              <a:t>!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371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779838" y="1773238"/>
            <a:ext cx="5113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C00000"/>
              </a:solidFill>
            </a:endParaRPr>
          </a:p>
          <a:p>
            <a:pPr eaLnBrk="1" hangingPunct="1"/>
            <a:endParaRPr lang="ru-RU" altLang="ru-RU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400">
                <a:solidFill>
                  <a:srgbClr val="C00000"/>
                </a:solidFill>
              </a:rPr>
              <a:t>ЗАГАДКА:</a:t>
            </a:r>
          </a:p>
          <a:p>
            <a:pPr eaLnBrk="1" hangingPunct="1"/>
            <a:endParaRPr lang="ru-RU" altLang="ru-RU" sz="240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C00000"/>
                </a:solidFill>
              </a:rPr>
              <a:t>Одно дерево четыре угодья дает:</a:t>
            </a:r>
          </a:p>
          <a:p>
            <a:pPr eaLnBrk="1" hangingPunct="1"/>
            <a:r>
              <a:rPr lang="ru-RU" altLang="ru-RU" sz="2400">
                <a:solidFill>
                  <a:srgbClr val="C00000"/>
                </a:solidFill>
              </a:rPr>
              <a:t>темной ночью — свет;</a:t>
            </a:r>
          </a:p>
          <a:p>
            <a:pPr eaLnBrk="1" hangingPunct="1"/>
            <a:r>
              <a:rPr lang="ru-RU" altLang="ru-RU" sz="2400">
                <a:solidFill>
                  <a:srgbClr val="C00000"/>
                </a:solidFill>
              </a:rPr>
              <a:t>старому — здоровье;</a:t>
            </a:r>
          </a:p>
          <a:p>
            <a:pPr eaLnBrk="1" hangingPunct="1"/>
            <a:r>
              <a:rPr lang="ru-RU" altLang="ru-RU" sz="2400">
                <a:solidFill>
                  <a:srgbClr val="C00000"/>
                </a:solidFill>
              </a:rPr>
              <a:t>разбитому — связь;</a:t>
            </a:r>
          </a:p>
          <a:p>
            <a:pPr eaLnBrk="1" hangingPunct="1"/>
            <a:r>
              <a:rPr lang="ru-RU" altLang="ru-RU" sz="2400">
                <a:solidFill>
                  <a:srgbClr val="C00000"/>
                </a:solidFill>
              </a:rPr>
              <a:t>и, как некопаный колодец, поит всех</a:t>
            </a:r>
            <a:r>
              <a:rPr lang="ru-RU" altLang="ru-RU" sz="20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09 из 9600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88913"/>
            <a:ext cx="4392612" cy="3232150"/>
          </a:xfrm>
        </p:spPr>
      </p:pic>
      <p:pic>
        <p:nvPicPr>
          <p:cNvPr id="22531" name="Picture 2" descr="Картинка 143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6788"/>
            <a:ext cx="403383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Картинка 204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9592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0_50f11_a57da74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37084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5148263" y="549275"/>
            <a:ext cx="29527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Ты, берёзонька, да ты кудрявая,</a:t>
            </a:r>
            <a:b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Ты когда взошла, да когда выросла?</a:t>
            </a:r>
            <a:endParaRPr lang="ru-RU" altLang="ru-RU" b="1">
              <a:solidFill>
                <a:srgbClr val="FF6600"/>
              </a:solidFill>
            </a:endParaRPr>
          </a:p>
          <a:p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Ты когда взошла, да когда выросла?</a:t>
            </a:r>
            <a:b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Ты весной взошла, да летом выросла!</a:t>
            </a:r>
            <a:endParaRPr lang="ru-RU" altLang="ru-RU" b="1">
              <a:solidFill>
                <a:srgbClr val="FF6600"/>
              </a:solidFill>
            </a:endParaRPr>
          </a:p>
          <a:p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Под тобой, берёза, то не мак цветёт,</a:t>
            </a:r>
            <a:b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То не мак цветёт, не огонь горит.</a:t>
            </a:r>
            <a:endParaRPr lang="ru-RU" altLang="ru-RU" b="1">
              <a:solidFill>
                <a:srgbClr val="FF6600"/>
              </a:solidFill>
            </a:endParaRPr>
          </a:p>
          <a:p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То не мак цветёт, и не огонь горит</a:t>
            </a:r>
            <a:b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Под тобой, берёзка, красные девушки.</a:t>
            </a:r>
            <a:endParaRPr lang="ru-RU" altLang="ru-RU" b="1">
              <a:solidFill>
                <a:srgbClr val="FF6600"/>
              </a:solidFill>
            </a:endParaRPr>
          </a:p>
          <a:p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Под тобой, берёзка, красные девушки</a:t>
            </a:r>
            <a:r>
              <a:rPr lang="ru-RU" altLang="ru-RU" sz="1200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,</a:t>
            </a:r>
            <a:br>
              <a:rPr lang="ru-RU" altLang="ru-RU" sz="1200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b="1">
                <a:solidFill>
                  <a:srgbClr val="FF6600"/>
                </a:solidFill>
                <a:latin typeface="Calibri" pitchFamily="34" charset="0"/>
                <a:cs typeface="Times New Roman" pitchFamily="18" charset="0"/>
              </a:rPr>
              <a:t>Они песню поют, да тебя величают.</a:t>
            </a:r>
            <a:endParaRPr lang="ru-RU" altLang="ru-RU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оез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беоеза</Template>
  <TotalTime>241</TotalTime>
  <Words>115</Words>
  <Application>Microsoft Office PowerPoint</Application>
  <PresentationFormat>Экран (4:3)</PresentationFormat>
  <Paragraphs>27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беоеза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люблю, когда шумят березы…»</dc:title>
  <dc:creator>Ольга</dc:creator>
  <cp:lastModifiedBy>Татьяна Гондаренко</cp:lastModifiedBy>
  <cp:revision>43</cp:revision>
  <dcterms:created xsi:type="dcterms:W3CDTF">2011-06-22T10:48:26Z</dcterms:created>
  <dcterms:modified xsi:type="dcterms:W3CDTF">2020-04-18T16:26:06Z</dcterms:modified>
</cp:coreProperties>
</file>