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84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47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91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93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694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71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60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39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57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600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54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D5FCF-EDF2-479A-B491-14B740680E8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568B2-EAE4-4CE4-9689-2082292BE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46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844824"/>
            <a:ext cx="6400800" cy="1752600"/>
          </a:xfrm>
        </p:spPr>
        <p:txBody>
          <a:bodyPr/>
          <a:lstStyle/>
          <a:p>
            <a:r>
              <a:rPr lang="ru-RU" b="1" dirty="0" smtClean="0"/>
              <a:t>СОДЕРЖАНИЕ, СТРОЙ И ЯЗЫК ЦЕРКОВНОЙ ПРОПОВЕДИ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67598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785813"/>
            <a:ext cx="8229600" cy="210343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6400" b="1" smtClean="0"/>
              <a:t>Святитель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6400" b="1" smtClean="0"/>
              <a:t>Димитрий Ростовский</a:t>
            </a:r>
            <a:endParaRPr lang="ru-RU" sz="640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smtClean="0"/>
          </a:p>
        </p:txBody>
      </p:sp>
    </p:spTree>
    <p:extLst>
      <p:ext uri="{BB962C8B-B14F-4D97-AF65-F5344CB8AC3E}">
        <p14:creationId xmlns:p14="http://schemas.microsoft.com/office/powerpoint/2010/main" val="312848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Димитрий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182943"/>
            <a:ext cx="5072066" cy="6532205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61159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9" name="Rectangle 7"/>
          <p:cNvSpPr>
            <a:spLocks noGrp="1" noChangeArrowheads="1"/>
          </p:cNvSpPr>
          <p:nvPr>
            <p:ph type="title"/>
          </p:nvPr>
        </p:nvSpPr>
        <p:spPr>
          <a:xfrm>
            <a:off x="617538" y="306388"/>
            <a:ext cx="7929562" cy="5619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mtClean="0">
                <a:latin typeface="Monotype Corsiva" pitchFamily="66" charset="0"/>
              </a:rPr>
              <a:t>Письменное наследие св. Димитрия</a:t>
            </a:r>
          </a:p>
        </p:txBody>
      </p:sp>
      <p:pic>
        <p:nvPicPr>
          <p:cNvPr id="28675" name="Picture 4" descr="P100017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7688" y="1628775"/>
            <a:ext cx="3890962" cy="3028950"/>
          </a:xfrm>
          <a:noFill/>
        </p:spPr>
      </p:pic>
      <p:sp>
        <p:nvSpPr>
          <p:cNvPr id="125960" name="Rectangle 8"/>
          <p:cNvSpPr>
            <a:spLocks noGrp="1" noChangeArrowheads="1"/>
          </p:cNvSpPr>
          <p:nvPr>
            <p:ph sz="half" idx="2"/>
          </p:nvPr>
        </p:nvSpPr>
        <p:spPr>
          <a:xfrm>
            <a:off x="4648200" y="981075"/>
            <a:ext cx="4495800" cy="5472113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b="1" smtClean="0"/>
              <a:t>     </a:t>
            </a:r>
            <a:r>
              <a:rPr lang="ru-RU" sz="2000" b="1" smtClean="0">
                <a:latin typeface="Xerox Serif Wide" pitchFamily="18" charset="0"/>
              </a:rPr>
              <a:t>Наследие св. Димитрия оказало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b="1" smtClean="0">
                <a:latin typeface="Xerox Serif Wide" pitchFamily="18" charset="0"/>
              </a:rPr>
              <a:t>значительное влияние на 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b="1" smtClean="0">
                <a:latin typeface="Xerox Serif Wide" pitchFamily="18" charset="0"/>
              </a:rPr>
              <a:t>православную письменность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b="1" smtClean="0">
                <a:latin typeface="Xerox Serif Wide" pitchFamily="18" charset="0"/>
              </a:rPr>
              <a:t>и литературу.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b="1" smtClean="0">
                <a:latin typeface="Xerox Serif Wide" pitchFamily="18" charset="0"/>
              </a:rPr>
              <a:t>  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b="1" smtClean="0">
                <a:latin typeface="Xerox Serif Wide" pitchFamily="18" charset="0"/>
              </a:rPr>
              <a:t>      По </a:t>
            </a:r>
            <a:r>
              <a:rPr lang="ru-RU" sz="2000" b="1" i="1" smtClean="0">
                <a:solidFill>
                  <a:schemeClr val="tx2"/>
                </a:solidFill>
                <a:latin typeface="Xerox Serif Wide" pitchFamily="18" charset="0"/>
              </a:rPr>
              <a:t>характеру его письменные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000" b="1" i="1" smtClean="0">
                <a:solidFill>
                  <a:schemeClr val="tx2"/>
                </a:solidFill>
                <a:latin typeface="Xerox Serif Wide" pitchFamily="18" charset="0"/>
              </a:rPr>
              <a:t>произведения</a:t>
            </a:r>
            <a:r>
              <a:rPr lang="ru-RU" sz="2000" b="1" smtClean="0">
                <a:latin typeface="Xerox Serif Wide" pitchFamily="18" charset="0"/>
              </a:rPr>
              <a:t> можно разделить на: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b="1" smtClean="0">
                <a:latin typeface="Xerox Serif Wide" pitchFamily="18" charset="0"/>
              </a:rPr>
              <a:t> учительные (поучения, жития святых),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b="1" smtClean="0">
                <a:latin typeface="Xerox Serif Wide" pitchFamily="18" charset="0"/>
              </a:rPr>
              <a:t>исторические («Летописец»),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b="1" smtClean="0">
                <a:latin typeface="Xerox Serif Wide" pitchFamily="18" charset="0"/>
              </a:rPr>
              <a:t>богословские (отдельные трактаты),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b="1" smtClean="0">
                <a:latin typeface="Xerox Serif Wide" pitchFamily="18" charset="0"/>
              </a:rPr>
              <a:t>драматические (драмы), поэтические (псалмы, духовные песнопения). </a:t>
            </a:r>
          </a:p>
        </p:txBody>
      </p:sp>
    </p:spTree>
    <p:extLst>
      <p:ext uri="{BB962C8B-B14F-4D97-AF65-F5344CB8AC3E}">
        <p14:creationId xmlns:p14="http://schemas.microsoft.com/office/powerpoint/2010/main" val="22002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845615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 flipV="1">
            <a:off x="1691680" y="6126162"/>
            <a:ext cx="2804120" cy="399181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 flipV="1">
            <a:off x="4648200" y="6126163"/>
            <a:ext cx="2588096" cy="327173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332656"/>
            <a:ext cx="538234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Задание. </a:t>
            </a:r>
          </a:p>
          <a:p>
            <a:r>
              <a:rPr lang="ru-RU" i="1" dirty="0"/>
              <a:t>Прочтите фрагмент проповеди святителя Димитрия. Подумайте, применимы ли его поучения к жизни нашей — людей XXI века? Аргументируйте свое мнение. </a:t>
            </a:r>
            <a:endParaRPr lang="ru-RU" dirty="0"/>
          </a:p>
          <a:p>
            <a:pPr hangingPunct="0"/>
            <a:r>
              <a:rPr lang="ru-RU" dirty="0"/>
              <a:t>…«Два ангела </a:t>
            </a:r>
            <a:r>
              <a:rPr lang="ru-RU" dirty="0" err="1"/>
              <a:t>приидоста</a:t>
            </a:r>
            <a:r>
              <a:rPr lang="ru-RU" dirty="0"/>
              <a:t> в Содом» (Быт. 19:1). Внемлем: к праведному мужу Аврааму пришли три ангела, а к Содому два — почему же и здесь не три, как и там было трое, а не двое, так как здесь два, а не три?</a:t>
            </a:r>
          </a:p>
          <a:p>
            <a:pPr hangingPunct="0"/>
            <a:r>
              <a:rPr lang="ru-RU" dirty="0"/>
              <a:t>Тайны Божии </a:t>
            </a:r>
            <a:r>
              <a:rPr lang="ru-RU" dirty="0" err="1"/>
              <a:t>недоведомы</a:t>
            </a:r>
            <a:r>
              <a:rPr lang="ru-RU" dirty="0"/>
              <a:t>, и судьбы Его </a:t>
            </a:r>
            <a:r>
              <a:rPr lang="ru-RU" dirty="0" err="1"/>
              <a:t>неиспытанны</a:t>
            </a:r>
            <a:r>
              <a:rPr lang="ru-RU" dirty="0"/>
              <a:t>. Однако благомыслящему уму можно додуматься отсюда до того, что Господь наш щедр в благотворениях людям, но более скуп в их наказании. Желая </a:t>
            </a:r>
            <a:r>
              <a:rPr lang="ru-RU" dirty="0" err="1"/>
              <a:t>ущедрить</a:t>
            </a:r>
            <a:r>
              <a:rPr lang="ru-RU" dirty="0"/>
              <a:t> Своего раба Авраама многими дарованиями, дабы разрешить его бездетность, дать в старости сына, умножить его племя как звезды </a:t>
            </a:r>
            <a:r>
              <a:rPr lang="ru-RU" dirty="0" err="1"/>
              <a:t>небесныя</a:t>
            </a:r>
            <a:r>
              <a:rPr lang="ru-RU" dirty="0"/>
              <a:t> и сделать его </a:t>
            </a:r>
            <a:r>
              <a:rPr lang="ru-RU" dirty="0" err="1"/>
              <a:t>праотцем</a:t>
            </a:r>
            <a:r>
              <a:rPr lang="ru-RU" dirty="0"/>
              <a:t> имевшего родиться Миссии, — пришел к нему в совершенном виде, в трех лицах ангельских, весь готовый излиться в благодеяниях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1106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16632"/>
            <a:ext cx="7643192" cy="1166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3568" y="6525344"/>
            <a:ext cx="4038600" cy="4525963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 flipV="1">
            <a:off x="4648200" y="6660652"/>
            <a:ext cx="3596208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197346"/>
            <a:ext cx="4572000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/>
            <a:r>
              <a:rPr lang="ru-RU" dirty="0" smtClean="0"/>
              <a:t>Желая же наказать грешных </a:t>
            </a:r>
            <a:r>
              <a:rPr lang="ru-RU" dirty="0" err="1" smtClean="0"/>
              <a:t>содомлян</a:t>
            </a:r>
            <a:r>
              <a:rPr lang="ru-RU" dirty="0" smtClean="0"/>
              <a:t>, огнем сжечь телеса их, а души их предать вечной геенне, Он как бы умалил Себя, придя только в двух лицах к ним, как бы не желая, но понуждаемый воплем сверхъестественных их грехов, день и ночь к Нему взывающих и требующих отмщения. Может быть, и ради того в двух, а не в трех лицах к Содому пришел, дабы тот грешник, который в самый час находящей казни  в своем уме обратится к покаянию, имел бы милосердствующее о нем то одно лице Божие, которое не пришло казнить, но осталось милосердствовать, и дабы такой грешник имел к кому прибегнуть от прогневанного Бога к милосердствующему Богу. Ибо когда два лица казнят и </a:t>
            </a:r>
            <a:r>
              <a:rPr lang="ru-RU" dirty="0" err="1" smtClean="0"/>
              <a:t>погубляют</a:t>
            </a:r>
            <a:r>
              <a:rPr lang="ru-RU" dirty="0" smtClean="0"/>
              <a:t> согрешивших, третье лице готово бывает помиловать и пощадить от мук, если не от временно постигающих тело, то от вечно </a:t>
            </a:r>
            <a:r>
              <a:rPr lang="ru-RU" dirty="0" err="1" smtClean="0"/>
              <a:t>казнящих</a:t>
            </a:r>
            <a:r>
              <a:rPr lang="ru-RU" dirty="0" smtClean="0"/>
              <a:t> душу, был бы лишь только кто-нибудь из них кающийся.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212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9446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253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</vt:lpstr>
      <vt:lpstr>Презентация PowerPoint</vt:lpstr>
      <vt:lpstr>Презентация PowerPoint</vt:lpstr>
      <vt:lpstr>Письменное наследие св. Димитрия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Ольга</dc:creator>
  <cp:lastModifiedBy>Ольга</cp:lastModifiedBy>
  <cp:revision>4</cp:revision>
  <dcterms:created xsi:type="dcterms:W3CDTF">2020-04-02T00:59:29Z</dcterms:created>
  <dcterms:modified xsi:type="dcterms:W3CDTF">2020-04-02T01:26:36Z</dcterms:modified>
</cp:coreProperties>
</file>