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4" r:id="rId4"/>
    <p:sldId id="265" r:id="rId5"/>
    <p:sldId id="268" r:id="rId6"/>
    <p:sldId id="267" r:id="rId7"/>
    <p:sldId id="272" r:id="rId8"/>
    <p:sldId id="300" r:id="rId9"/>
    <p:sldId id="274" r:id="rId10"/>
    <p:sldId id="302" r:id="rId11"/>
    <p:sldId id="275" r:id="rId12"/>
    <p:sldId id="303" r:id="rId13"/>
    <p:sldId id="276" r:id="rId14"/>
    <p:sldId id="301" r:id="rId15"/>
    <p:sldId id="277" r:id="rId16"/>
    <p:sldId id="290" r:id="rId17"/>
    <p:sldId id="292" r:id="rId18"/>
    <p:sldId id="295" r:id="rId19"/>
    <p:sldId id="296" r:id="rId20"/>
    <p:sldId id="297" r:id="rId21"/>
    <p:sldId id="281" r:id="rId22"/>
    <p:sldId id="285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11.03.2015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214346" y="-142900"/>
            <a:ext cx="4357718" cy="4143404"/>
          </a:xfrm>
        </p:spPr>
        <p:txBody>
          <a:bodyPr>
            <a:normAutofit/>
          </a:bodyPr>
          <a:lstStyle/>
          <a:p>
            <a:r>
              <a:rPr lang="ru-RU" sz="6000" dirty="0" smtClean="0"/>
              <a:t>Северная Америка</a:t>
            </a:r>
            <a:endParaRPr lang="ru-RU" sz="6000" dirty="0"/>
          </a:p>
        </p:txBody>
      </p:sp>
      <p:pic>
        <p:nvPicPr>
          <p:cNvPr id="4" name="Picture 6" descr="557px-North_America_satellite_orthographic"/>
          <p:cNvPicPr>
            <a:picLocks noChangeAspect="1" noChangeArrowheads="1"/>
          </p:cNvPicPr>
          <p:nvPr/>
        </p:nvPicPr>
        <p:blipFill>
          <a:blip r:embed="rId2" cstate="print">
            <a:lum bright="-16000" contrast="-26000"/>
          </a:blip>
          <a:srcRect/>
          <a:stretch>
            <a:fillRect/>
          </a:stretch>
        </p:blipFill>
        <p:spPr bwMode="auto">
          <a:xfrm>
            <a:off x="4500562" y="357166"/>
            <a:ext cx="4504265" cy="50720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3" descr="Озеро Мичига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071538" y="2000240"/>
            <a:ext cx="7170221" cy="4286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785786" y="357166"/>
            <a:ext cx="54292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Как называется море омывающее </a:t>
            </a:r>
            <a:r>
              <a:rPr lang="ru-RU" sz="2800" dirty="0" err="1" smtClean="0"/>
              <a:t>Сев.Америку</a:t>
            </a:r>
            <a:r>
              <a:rPr lang="ru-RU" sz="2800" dirty="0" smtClean="0"/>
              <a:t> с северо-востока?</a:t>
            </a:r>
            <a:endParaRPr lang="ru-RU" sz="2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Rot="1" noChangeArrowheads="1"/>
          </p:cNvSpPr>
          <p:nvPr/>
        </p:nvSpPr>
        <p:spPr>
          <a:xfrm>
            <a:off x="0" y="4437063"/>
            <a:ext cx="9144000" cy="2160587"/>
          </a:xfrm>
          <a:prstGeom prst="rect">
            <a:avLst/>
          </a:prstGeom>
        </p:spPr>
        <p:txBody>
          <a:bodyPr/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ru-RU" sz="3600" b="1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Как называется</a:t>
            </a:r>
            <a:r>
              <a:rPr kumimoji="0" lang="ru-RU" sz="3600" b="1" i="0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система этих озер?</a:t>
            </a:r>
            <a:endParaRPr kumimoji="0" lang="ru-RU" sz="3600" b="1" i="0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" name="Picture 7" descr="Озера Северной Америки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>
          <a:xfrm>
            <a:off x="755650" y="0"/>
            <a:ext cx="7993063" cy="44370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Озеро Виктор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857356" y="1643050"/>
            <a:ext cx="7190000" cy="5214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214282" y="285728"/>
            <a:ext cx="54292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Залив омывающий С.Америку на северо-западе?</a:t>
            </a:r>
            <a:endParaRPr lang="ru-RU" sz="28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 txBox="1">
            <a:spLocks noRot="1" noChangeArrowheads="1"/>
          </p:cNvSpPr>
          <p:nvPr/>
        </p:nvSpPr>
        <p:spPr>
          <a:xfrm>
            <a:off x="5643570" y="1285860"/>
            <a:ext cx="4786346" cy="3786214"/>
          </a:xfrm>
          <a:prstGeom prst="rect">
            <a:avLst/>
          </a:prstGeom>
        </p:spPr>
        <p:txBody>
          <a:bodyPr/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pitchFamily="34" charset="0"/>
              <a:buChar char="►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 какой реке Ниагарский водопад?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" name="Picture 7" descr="Ниагарский водопад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142852"/>
            <a:ext cx="5741452" cy="57150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5720" y="142852"/>
            <a:ext cx="34290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Главная река </a:t>
            </a:r>
            <a:r>
              <a:rPr lang="ru-RU" sz="3600" dirty="0" err="1" smtClean="0"/>
              <a:t>Сев.Америки</a:t>
            </a:r>
            <a:r>
              <a:rPr lang="ru-RU" sz="3600" dirty="0" smtClean="0"/>
              <a:t>?</a:t>
            </a:r>
            <a:endParaRPr lang="ru-RU" sz="3600" dirty="0"/>
          </a:p>
        </p:txBody>
      </p:sp>
      <p:pic>
        <p:nvPicPr>
          <p:cNvPr id="4" name="Picture 14" descr="Копия лондон2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428860" y="1311508"/>
            <a:ext cx="6297311" cy="53660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 txBox="1">
            <a:spLocks noRot="1" noChangeArrowheads="1"/>
          </p:cNvSpPr>
          <p:nvPr/>
        </p:nvSpPr>
        <p:spPr>
          <a:xfrm>
            <a:off x="357158" y="4786322"/>
            <a:ext cx="4679950" cy="2598737"/>
          </a:xfrm>
          <a:prstGeom prst="rect">
            <a:avLst/>
          </a:prstGeom>
        </p:spPr>
        <p:txBody>
          <a:bodyPr/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pitchFamily="34" charset="0"/>
              <a:buChar char="►"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Как называется самый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длинный горный ледник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Северной Америки?</a:t>
            </a: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" name="Picture 17" descr="Ледник Хабборд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23849" y="0"/>
            <a:ext cx="6239945" cy="4572008"/>
          </a:xfrm>
          <a:prstGeom prst="rect">
            <a:avLst/>
          </a:prstGeom>
          <a:noFill/>
        </p:spPr>
      </p:pic>
      <p:pic>
        <p:nvPicPr>
          <p:cNvPr id="4" name="Picture 18" descr="Замерзшее озер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5357818" y="3963988"/>
            <a:ext cx="3995737" cy="28940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683px-Polar_Bears_Play_figh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3775" y="3044825"/>
            <a:ext cx="4340225" cy="381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6" descr="Овцебык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428604"/>
            <a:ext cx="4891088" cy="326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-142908" y="4857760"/>
            <a:ext cx="508344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dirty="0" smtClean="0"/>
              <a:t>Представители какой зоны представлены </a:t>
            </a:r>
          </a:p>
          <a:p>
            <a:r>
              <a:rPr lang="ru-RU" b="1" dirty="0" smtClean="0"/>
              <a:t>на данном слайде?</a:t>
            </a:r>
            <a:endParaRPr lang="ru-RU" b="1" dirty="0"/>
          </a:p>
        </p:txBody>
      </p:sp>
      <p:pic>
        <p:nvPicPr>
          <p:cNvPr id="6" name="Picture 8" descr="800px-Phoca_vitulina_h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87988" y="1125538"/>
            <a:ext cx="3656012" cy="2322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428596" y="4071942"/>
            <a:ext cx="1295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dirty="0"/>
              <a:t>Овцебыки</a:t>
            </a:r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4214810" y="4143380"/>
            <a:ext cx="11525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dirty="0"/>
              <a:t>Белые медведи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P1020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5" y="285728"/>
            <a:ext cx="5357851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5857884" y="1071546"/>
            <a:ext cx="292895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Какое животное изображено на картинке и где он обитает?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Bison_her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7042" y="2071678"/>
            <a:ext cx="5725983" cy="4391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642910" y="285728"/>
            <a:ext cx="292895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Какое животное изображено на картинке и где он обитает?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323850" y="260350"/>
            <a:ext cx="84963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/>
              <a:t>Как называются степи Северной Америки</a:t>
            </a:r>
            <a:r>
              <a:rPr lang="ru-RU"/>
              <a:t>?</a:t>
            </a:r>
            <a:br>
              <a:rPr lang="ru-RU"/>
            </a:br>
            <a:endParaRPr lang="ru-RU"/>
          </a:p>
        </p:txBody>
      </p:sp>
      <p:pic>
        <p:nvPicPr>
          <p:cNvPr id="3" name="Picture 5" descr="800px-Prairie_gras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890588"/>
            <a:ext cx="7620000" cy="507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Берег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00034" y="634686"/>
            <a:ext cx="7785416" cy="5580396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1745187" y="571480"/>
            <a:ext cx="596990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Самый большой </a:t>
            </a:r>
          </a:p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остров в мире?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214282" y="214290"/>
            <a:ext cx="871378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dirty="0" smtClean="0"/>
              <a:t>Одно </a:t>
            </a:r>
            <a:r>
              <a:rPr lang="ru-RU" sz="2400" dirty="0"/>
              <a:t>из самых высоких деревьев планеты, растущее в зоне жестколиственных лесов и</a:t>
            </a:r>
            <a:r>
              <a:rPr lang="ru-RU" sz="2400" b="0" dirty="0"/>
              <a:t> </a:t>
            </a:r>
            <a:r>
              <a:rPr lang="ru-RU" sz="2400" dirty="0" smtClean="0"/>
              <a:t>кустарников???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3" name="Picture 5" descr="Гигантские секвойи в национальном парке  Секвой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1484313"/>
            <a:ext cx="3387725" cy="439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секвой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286248" y="1142984"/>
            <a:ext cx="3529012" cy="48244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Rot="1" noChangeArrowheads="1"/>
          </p:cNvSpPr>
          <p:nvPr/>
        </p:nvSpPr>
        <p:spPr>
          <a:xfrm>
            <a:off x="142844" y="0"/>
            <a:ext cx="854075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Что за объект перед вами и где он находится?</a:t>
            </a:r>
            <a:endParaRPr kumimoji="0" lang="ru-RU" sz="41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Picture 5" descr="Брисбе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219700" y="1268413"/>
            <a:ext cx="3529013" cy="2520950"/>
          </a:xfrm>
          <a:prstGeom prst="rect">
            <a:avLst/>
          </a:prstGeom>
          <a:noFill/>
        </p:spPr>
      </p:pic>
      <p:pic>
        <p:nvPicPr>
          <p:cNvPr id="4" name="Picture 8" descr="Лос-Анджелес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5219700" y="4076700"/>
            <a:ext cx="3529013" cy="2389188"/>
          </a:xfrm>
          <a:prstGeom prst="rect">
            <a:avLst/>
          </a:prstGeom>
          <a:noFill/>
        </p:spPr>
      </p:pic>
      <p:pic>
        <p:nvPicPr>
          <p:cNvPr id="5" name="Picture 9" descr="Статуя Свободы в Нью-Йорк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0" y="1196975"/>
            <a:ext cx="5148263" cy="52562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447675" y="182563"/>
            <a:ext cx="830103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dirty="0" smtClean="0"/>
              <a:t>Коренные народы Северной</a:t>
            </a:r>
            <a:r>
              <a:rPr lang="ru-RU" dirty="0" smtClean="0"/>
              <a:t> </a:t>
            </a:r>
            <a:r>
              <a:rPr lang="ru-RU" sz="2400" dirty="0"/>
              <a:t>Америки</a:t>
            </a:r>
          </a:p>
        </p:txBody>
      </p:sp>
      <p:pic>
        <p:nvPicPr>
          <p:cNvPr id="7" name="Picture 5" descr="Алеут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3643314"/>
            <a:ext cx="4040188" cy="288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Индеец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1000108"/>
            <a:ext cx="4114800" cy="2620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8" descr="180px-Inuit_women_190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6446" y="3857628"/>
            <a:ext cx="2286000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Горы Кордильеры (с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684213" y="981074"/>
            <a:ext cx="3512294" cy="2305049"/>
          </a:xfrm>
          <a:prstGeom prst="rect">
            <a:avLst/>
          </a:prstGeom>
          <a:noFill/>
        </p:spPr>
      </p:pic>
      <p:pic>
        <p:nvPicPr>
          <p:cNvPr id="4" name="Picture 10" descr="Горы на побережье Красного мор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714876" y="642918"/>
            <a:ext cx="4211078" cy="2806701"/>
          </a:xfrm>
          <a:prstGeom prst="rect">
            <a:avLst/>
          </a:prstGeom>
          <a:noFill/>
        </p:spPr>
      </p:pic>
      <p:pic>
        <p:nvPicPr>
          <p:cNvPr id="5" name="Picture 11" descr="Горы Кордильеры (сл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684212" y="3643315"/>
            <a:ext cx="3970451" cy="2535236"/>
          </a:xfrm>
          <a:prstGeom prst="rect">
            <a:avLst/>
          </a:prstGeom>
          <a:noFill/>
        </p:spPr>
      </p:pic>
      <p:pic>
        <p:nvPicPr>
          <p:cNvPr id="6" name="Picture 12" descr="Каньон Колорадо (сл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5106912" y="3857628"/>
            <a:ext cx="3589413" cy="239236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85720" y="0"/>
            <a:ext cx="86565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Какие горы перед Вами?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 descr="Геологический разрез Каньона"/>
          <p:cNvPicPr>
            <a:picLocks noChangeAspect="1" noChangeArrowheads="1"/>
          </p:cNvPicPr>
          <p:nvPr/>
        </p:nvPicPr>
        <p:blipFill>
          <a:blip r:embed="rId2" cstate="print"/>
          <a:srcRect b="7843"/>
          <a:stretch>
            <a:fillRect/>
          </a:stretch>
        </p:blipFill>
        <p:spPr>
          <a:xfrm>
            <a:off x="0" y="1000108"/>
            <a:ext cx="5786446" cy="3357586"/>
          </a:xfrm>
          <a:prstGeom prst="rect">
            <a:avLst/>
          </a:prstGeom>
          <a:noFill/>
        </p:spPr>
      </p:pic>
      <p:pic>
        <p:nvPicPr>
          <p:cNvPr id="6" name="Picture 21" descr="0937005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500562" y="4075134"/>
            <a:ext cx="3946530" cy="2611423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0" y="285728"/>
            <a:ext cx="93554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Какой каньон перед вами?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Каньон Колорадо (с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5076825" cy="3141663"/>
          </a:xfrm>
          <a:prstGeom prst="rect">
            <a:avLst/>
          </a:prstGeom>
          <a:noFill/>
        </p:spPr>
      </p:pic>
      <p:pic>
        <p:nvPicPr>
          <p:cNvPr id="4" name="Picture 11" descr="Тонкая арк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0" y="3141663"/>
            <a:ext cx="5219700" cy="3455987"/>
          </a:xfrm>
          <a:prstGeom prst="rect">
            <a:avLst/>
          </a:prstGeom>
          <a:noFill/>
        </p:spPr>
      </p:pic>
      <p:pic>
        <p:nvPicPr>
          <p:cNvPr id="5" name="Picture 12" descr="Национальный парк Гранд-Каньон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3648731" y="1643050"/>
            <a:ext cx="5495270" cy="37131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Мамонтова пещер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42844" y="1071546"/>
            <a:ext cx="3886231" cy="259019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14282" y="3643314"/>
            <a:ext cx="892971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Какая пещера перед Вами?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7" name="Picture 17" descr="Сталактиты над озером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3918715" y="285728"/>
            <a:ext cx="5225285" cy="33575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 txBox="1">
            <a:spLocks noRot="1" noChangeArrowheads="1"/>
          </p:cNvSpPr>
          <p:nvPr/>
        </p:nvSpPr>
        <p:spPr>
          <a:xfrm>
            <a:off x="301625" y="228600"/>
            <a:ext cx="854075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Какое явление природы изображено на картинке?</a:t>
            </a: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Picture 15" descr="Торнад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1412875"/>
            <a:ext cx="4787900" cy="5257800"/>
          </a:xfrm>
          <a:prstGeom prst="rect">
            <a:avLst/>
          </a:prstGeom>
          <a:noFill/>
        </p:spPr>
      </p:pic>
      <p:pic>
        <p:nvPicPr>
          <p:cNvPr id="4" name="Picture 18" descr="Торнадо (сл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787900" y="1628775"/>
            <a:ext cx="4176713" cy="41052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Река Ниагар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71472" y="1500174"/>
            <a:ext cx="8477285" cy="5173317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-142908" y="428604"/>
            <a:ext cx="94612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Самый красивый водопад?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Озеро Верхне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794547" y="0"/>
            <a:ext cx="7349453" cy="5143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1142976" y="5143512"/>
            <a:ext cx="350046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Залив на севере материка?</a:t>
            </a:r>
            <a:endParaRPr lang="ru-RU" sz="32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83</TotalTime>
  <Words>144</Words>
  <PresentationFormat>Экран (4:3)</PresentationFormat>
  <Paragraphs>25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Открытая</vt:lpstr>
      <vt:lpstr>Северная Америка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Северная Америка</dc:title>
  <cp:lastModifiedBy>Admin</cp:lastModifiedBy>
  <cp:revision>16</cp:revision>
  <dcterms:modified xsi:type="dcterms:W3CDTF">2015-03-11T07:50:08Z</dcterms:modified>
</cp:coreProperties>
</file>