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14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34071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27537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140921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62518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356433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250968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23156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66923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148013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524826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33145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0BCFA8-6B71-4DC9-BBB2-365BCA3B555D}" type="datetimeFigureOut">
              <a:rPr lang="ru-RU" smtClean="0"/>
              <a:t>15.04.2020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94E3A8-5124-4DF6-8B90-8D08804137F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065371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ОТНОШЕНИЕ ХРИСТИАНИНА К ПРИРОДЕ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Учебник, урок 26 стр.84-85, читать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4289636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11</Words>
  <Application>Microsoft Office PowerPoint</Application>
  <PresentationFormat>Экран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ОТНОШЕНИЕ ХРИСТИАНИНА К ПРИРОДЕ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ОТНОШЕНИЕ ХРИСТИАНИНА К ПРИРОДЕ</dc:title>
  <dc:creator>Ольга</dc:creator>
  <cp:lastModifiedBy>Ольга</cp:lastModifiedBy>
  <cp:revision>1</cp:revision>
  <dcterms:created xsi:type="dcterms:W3CDTF">2020-04-14T23:05:41Z</dcterms:created>
  <dcterms:modified xsi:type="dcterms:W3CDTF">2020-04-14T23:08:15Z</dcterms:modified>
</cp:coreProperties>
</file>

<file path=docProps/thumbnail.jpeg>
</file>