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07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75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09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5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64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09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5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2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8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8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145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BCFA8-6B71-4DC9-BBB2-365BCA3B555D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4E3A8-5124-4DF6-8B90-8D0880413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3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ХРИСТИАНИНА К ПРИРОДЕ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Учебник, урок 26 стр.84-85, читать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896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ОТНОШЕНИЕ ХРИСТИАНИНА К ПРИРОДЕ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ОТНОШЕНИЕ ХРИСТИАНИНА К ПРИРОДЕ</dc:title>
  <dc:creator>Ольга</dc:creator>
  <cp:lastModifiedBy>Ольга</cp:lastModifiedBy>
  <cp:revision>1</cp:revision>
  <dcterms:created xsi:type="dcterms:W3CDTF">2020-04-14T23:05:41Z</dcterms:created>
  <dcterms:modified xsi:type="dcterms:W3CDTF">2020-04-14T23:08:15Z</dcterms:modified>
</cp:coreProperties>
</file>