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2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0E1F9-AF77-4A7C-B45E-D77BEB9B5DE7}" type="datetimeFigureOut">
              <a:rPr lang="ru-RU" smtClean="0"/>
              <a:t>04.04.2020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AB1E9-F9A6-4994-BB16-509809A1C2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7350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0E1F9-AF77-4A7C-B45E-D77BEB9B5DE7}" type="datetimeFigureOut">
              <a:rPr lang="ru-RU" smtClean="0"/>
              <a:t>04.04.2020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AB1E9-F9A6-4994-BB16-509809A1C2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797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0E1F9-AF77-4A7C-B45E-D77BEB9B5DE7}" type="datetimeFigureOut">
              <a:rPr lang="ru-RU" smtClean="0"/>
              <a:t>04.04.2020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AB1E9-F9A6-4994-BB16-509809A1C2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1429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0E1F9-AF77-4A7C-B45E-D77BEB9B5DE7}" type="datetimeFigureOut">
              <a:rPr lang="ru-RU" smtClean="0"/>
              <a:t>04.04.2020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AB1E9-F9A6-4994-BB16-509809A1C2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4859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0E1F9-AF77-4A7C-B45E-D77BEB9B5DE7}" type="datetimeFigureOut">
              <a:rPr lang="ru-RU" smtClean="0"/>
              <a:t>04.04.2020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AB1E9-F9A6-4994-BB16-509809A1C2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1174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0E1F9-AF77-4A7C-B45E-D77BEB9B5DE7}" type="datetimeFigureOut">
              <a:rPr lang="ru-RU" smtClean="0"/>
              <a:t>04.04.2020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AB1E9-F9A6-4994-BB16-509809A1C2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5747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0E1F9-AF77-4A7C-B45E-D77BEB9B5DE7}" type="datetimeFigureOut">
              <a:rPr lang="ru-RU" smtClean="0"/>
              <a:t>04.04.2020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AB1E9-F9A6-4994-BB16-509809A1C2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2301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0E1F9-AF77-4A7C-B45E-D77BEB9B5DE7}" type="datetimeFigureOut">
              <a:rPr lang="ru-RU" smtClean="0"/>
              <a:t>04.04.2020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AB1E9-F9A6-4994-BB16-509809A1C2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805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0E1F9-AF77-4A7C-B45E-D77BEB9B5DE7}" type="datetimeFigureOut">
              <a:rPr lang="ru-RU" smtClean="0"/>
              <a:t>04.04.2020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AB1E9-F9A6-4994-BB16-509809A1C2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117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0E1F9-AF77-4A7C-B45E-D77BEB9B5DE7}" type="datetimeFigureOut">
              <a:rPr lang="ru-RU" smtClean="0"/>
              <a:t>04.04.2020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AB1E9-F9A6-4994-BB16-509809A1C2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852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0E1F9-AF77-4A7C-B45E-D77BEB9B5DE7}" type="datetimeFigureOut">
              <a:rPr lang="ru-RU" smtClean="0"/>
              <a:t>04.04.2020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AB1E9-F9A6-4994-BB16-509809A1C2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186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0E1F9-AF77-4A7C-B45E-D77BEB9B5DE7}" type="datetimeFigureOut">
              <a:rPr lang="ru-RU" smtClean="0"/>
              <a:t>04.04.2020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AB1E9-F9A6-4994-BB16-509809A1C2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5295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МОНАСТЫРЬ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Задание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024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Ольга\Downloads\s1083527_2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193" y="1244619"/>
            <a:ext cx="4572397" cy="3946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22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88639"/>
            <a:ext cx="80648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Клобу́к</a:t>
            </a:r>
            <a:r>
              <a:rPr lang="ru-RU" dirty="0"/>
              <a:t> (от тюрк. колпак — шапка) — принадлежность облачения монаха малой схимы, надеваемая на голову. Состоит </a:t>
            </a:r>
            <a:r>
              <a:rPr lang="ru-RU" dirty="0" smtClean="0"/>
              <a:t>из камилавки</a:t>
            </a:r>
            <a:r>
              <a:rPr lang="ru-RU" dirty="0"/>
              <a:t> (цилиндра с обрезанными краями) и «намётки» (покрывала из шёлка или другой ткани того же цвета что и камилавка), прикреплённого к камилавке и заканчивающегося тремя длинными концами, спускающимися по плечам и спине до пояса.</a:t>
            </a:r>
          </a:p>
          <a:p>
            <a:r>
              <a:rPr lang="ru-RU" dirty="0"/>
              <a:t>Мантия-Монашеская мантия, называемая «</a:t>
            </a:r>
            <a:r>
              <a:rPr lang="ru-RU" dirty="0" err="1"/>
              <a:t>палием</a:t>
            </a:r>
            <a:r>
              <a:rPr lang="ru-RU" dirty="0"/>
              <a:t>», в основном чёрная, из шелковых тканей. Имеет сорок складок, по числу дней поста Господня, символизируя постническую жизнь монаха. В </a:t>
            </a:r>
            <a:r>
              <a:rPr lang="ru-RU" dirty="0" err="1"/>
              <a:t>чинопоследовании</a:t>
            </a:r>
            <a:r>
              <a:rPr lang="ru-RU"/>
              <a:t> </a:t>
            </a:r>
            <a:r>
              <a:rPr lang="ru-RU" smtClean="0"/>
              <a:t>пострига</a:t>
            </a:r>
            <a:r>
              <a:rPr lang="ru-RU" dirty="0"/>
              <a:t> мантия называется одеждой нетления и чистоты.</a:t>
            </a:r>
          </a:p>
          <a:p>
            <a:r>
              <a:rPr lang="ru-RU" dirty="0"/>
              <a:t>Пояс- сделан из кожи мертвого животного как напоминание того , что всякая плоть смертна, а заботиться надо прежде всего о жизни души.</a:t>
            </a:r>
          </a:p>
          <a:p>
            <a:r>
              <a:rPr lang="ru-RU" dirty="0"/>
              <a:t>Чётки (от др.-рус. </a:t>
            </a:r>
            <a:r>
              <a:rPr lang="ru-RU" dirty="0" err="1"/>
              <a:t>чьтѫ</a:t>
            </a:r>
            <a:r>
              <a:rPr lang="ru-RU" dirty="0"/>
              <a:t> — считать, читать, почитать) — шнур или лента, чаще всего замкнутые в кольцо, на которых навязаны узелки, нанизаны бусины (зёрна), пластинки или иные однородные </a:t>
            </a:r>
            <a:r>
              <a:rPr lang="ru-RU" dirty="0" smtClean="0"/>
              <a:t> элементы. Используются </a:t>
            </a:r>
            <a:r>
              <a:rPr lang="ru-RU" dirty="0"/>
              <a:t>для счёта прочитанных молитв или иных ритуальных действий, сохранения внимания и концентрации, задания ритма и так далее.</a:t>
            </a:r>
          </a:p>
          <a:p>
            <a:r>
              <a:rPr lang="ru-RU" dirty="0"/>
              <a:t>Издревле на Руси в монастырях жили Святые Старцы. Это –монахи, которые своей молитвой, отречением от всего мирского и подвигами во имя Бога заслужили дар предвидения или исцеления.</a:t>
            </a:r>
          </a:p>
        </p:txBody>
      </p:sp>
    </p:spTree>
    <p:extLst>
      <p:ext uri="{BB962C8B-B14F-4D97-AF65-F5344CB8AC3E}">
        <p14:creationId xmlns:p14="http://schemas.microsoft.com/office/powerpoint/2010/main" val="3863370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1196752"/>
            <a:ext cx="53103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 </a:t>
            </a:r>
            <a:r>
              <a:rPr lang="ru-RU" sz="3600" dirty="0"/>
              <a:t>Г</a:t>
            </a:r>
            <a:r>
              <a:rPr lang="ru-RU" sz="3600" dirty="0" smtClean="0"/>
              <a:t>де </a:t>
            </a:r>
            <a:r>
              <a:rPr lang="ru-RU" sz="3600" dirty="0"/>
              <a:t>носят клобук, пояс, мантию, чётки </a:t>
            </a:r>
            <a:r>
              <a:rPr lang="ru-RU" sz="3600" dirty="0" smtClean="0"/>
              <a:t>?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6581065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13</Words>
  <Application>Microsoft Office PowerPoint</Application>
  <PresentationFormat>Экран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МОНАСТЫРЬ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</dc:creator>
  <cp:lastModifiedBy>Ольга</cp:lastModifiedBy>
  <cp:revision>6</cp:revision>
  <dcterms:created xsi:type="dcterms:W3CDTF">2020-04-02T19:16:27Z</dcterms:created>
  <dcterms:modified xsi:type="dcterms:W3CDTF">2020-04-04T18:42:21Z</dcterms:modified>
</cp:coreProperties>
</file>